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7EA_58F89570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57"/>
  </p:notesMasterIdLst>
  <p:sldIdLst>
    <p:sldId id="301" r:id="rId2"/>
    <p:sldId id="1732" r:id="rId3"/>
    <p:sldId id="1727" r:id="rId4"/>
    <p:sldId id="1634" r:id="rId5"/>
    <p:sldId id="1628" r:id="rId6"/>
    <p:sldId id="288" r:id="rId7"/>
    <p:sldId id="1693" r:id="rId8"/>
    <p:sldId id="1697" r:id="rId9"/>
    <p:sldId id="1752" r:id="rId10"/>
    <p:sldId id="1683" r:id="rId11"/>
    <p:sldId id="1685" r:id="rId12"/>
    <p:sldId id="2004" r:id="rId13"/>
    <p:sldId id="2007" r:id="rId14"/>
    <p:sldId id="2003" r:id="rId15"/>
    <p:sldId id="2011" r:id="rId16"/>
    <p:sldId id="2012" r:id="rId17"/>
    <p:sldId id="2005" r:id="rId18"/>
    <p:sldId id="2006" r:id="rId19"/>
    <p:sldId id="2015" r:id="rId20"/>
    <p:sldId id="2016" r:id="rId21"/>
    <p:sldId id="2017" r:id="rId22"/>
    <p:sldId id="2018" r:id="rId23"/>
    <p:sldId id="2019" r:id="rId24"/>
    <p:sldId id="2020" r:id="rId25"/>
    <p:sldId id="2021" r:id="rId26"/>
    <p:sldId id="2022" r:id="rId27"/>
    <p:sldId id="2023" r:id="rId28"/>
    <p:sldId id="2024" r:id="rId29"/>
    <p:sldId id="2025" r:id="rId30"/>
    <p:sldId id="1754" r:id="rId31"/>
    <p:sldId id="1999" r:id="rId32"/>
    <p:sldId id="2000" r:id="rId33"/>
    <p:sldId id="2001" r:id="rId34"/>
    <p:sldId id="2013" r:id="rId35"/>
    <p:sldId id="2014" r:id="rId36"/>
    <p:sldId id="2008" r:id="rId37"/>
    <p:sldId id="2027" r:id="rId38"/>
    <p:sldId id="2026" r:id="rId39"/>
    <p:sldId id="1684" r:id="rId40"/>
    <p:sldId id="305" r:id="rId41"/>
    <p:sldId id="1682" r:id="rId42"/>
    <p:sldId id="466" r:id="rId43"/>
    <p:sldId id="1738" r:id="rId44"/>
    <p:sldId id="1739" r:id="rId45"/>
    <p:sldId id="1706" r:id="rId46"/>
    <p:sldId id="1740" r:id="rId47"/>
    <p:sldId id="2037" r:id="rId48"/>
    <p:sldId id="1705" r:id="rId49"/>
    <p:sldId id="298" r:id="rId50"/>
    <p:sldId id="297" r:id="rId51"/>
    <p:sldId id="307" r:id="rId52"/>
    <p:sldId id="1689" r:id="rId53"/>
    <p:sldId id="1747" r:id="rId54"/>
    <p:sldId id="303" r:id="rId55"/>
    <p:sldId id="2030" r:id="rId56"/>
  </p:sldIdLst>
  <p:sldSz cx="9144000" cy="5143500" type="screen16x9"/>
  <p:notesSz cx="6858000" cy="9144000"/>
  <p:embeddedFontLst>
    <p:embeddedFont>
      <p:font typeface="Avenir" panose="02000503020000020003" pitchFamily="2" charset="0"/>
      <p:regular r:id="rId58"/>
      <p:italic r:id="rId59"/>
    </p:embeddedFont>
    <p:embeddedFont>
      <p:font typeface="Avenir Light" panose="020B0402020203020204" pitchFamily="34" charset="77"/>
      <p:regular r:id="rId60"/>
      <p: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Corbel" panose="020B050302020402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9D04F33-1202-4F42-BA4C-C4BED9C843C5}">
          <p14:sldIdLst>
            <p14:sldId id="301"/>
            <p14:sldId id="1732"/>
            <p14:sldId id="1727"/>
            <p14:sldId id="1634"/>
            <p14:sldId id="1628"/>
            <p14:sldId id="288"/>
            <p14:sldId id="1693"/>
            <p14:sldId id="1697"/>
            <p14:sldId id="1752"/>
          </p14:sldIdLst>
        </p14:section>
        <p14:section name="bart/t5" id="{106A438F-9DD7-FA46-9291-96306331B67B}">
          <p14:sldIdLst>
            <p14:sldId id="1683"/>
            <p14:sldId id="1685"/>
            <p14:sldId id="2004"/>
            <p14:sldId id="2007"/>
            <p14:sldId id="2003"/>
            <p14:sldId id="2011"/>
            <p14:sldId id="2012"/>
            <p14:sldId id="2005"/>
            <p14:sldId id="2006"/>
            <p14:sldId id="2015"/>
            <p14:sldId id="2016"/>
            <p14:sldId id="2017"/>
            <p14:sldId id="2018"/>
            <p14:sldId id="2019"/>
            <p14:sldId id="2020"/>
            <p14:sldId id="2021"/>
            <p14:sldId id="2022"/>
            <p14:sldId id="2023"/>
            <p14:sldId id="2024"/>
            <p14:sldId id="2025"/>
            <p14:sldId id="1754"/>
            <p14:sldId id="1999"/>
            <p14:sldId id="2000"/>
            <p14:sldId id="2001"/>
            <p14:sldId id="2013"/>
            <p14:sldId id="2014"/>
            <p14:sldId id="2008"/>
            <p14:sldId id="2027"/>
            <p14:sldId id="2026"/>
            <p14:sldId id="1684"/>
            <p14:sldId id="305"/>
          </p14:sldIdLst>
        </p14:section>
        <p14:section name="GPT" id="{620823C3-5A8D-D14E-AB4D-7F0DB40C03AF}">
          <p14:sldIdLst>
            <p14:sldId id="1682"/>
            <p14:sldId id="466"/>
            <p14:sldId id="1738"/>
            <p14:sldId id="1739"/>
            <p14:sldId id="1706"/>
            <p14:sldId id="1740"/>
            <p14:sldId id="2037"/>
            <p14:sldId id="1705"/>
            <p14:sldId id="298"/>
            <p14:sldId id="297"/>
            <p14:sldId id="307"/>
            <p14:sldId id="1689"/>
            <p14:sldId id="1747"/>
            <p14:sldId id="303"/>
            <p14:sldId id="20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B6155-D3EA-B248-88FD-3C87DF8AEA16}" v="237" dt="2023-03-02T14:58:36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7"/>
    <p:restoredTop sz="94692"/>
  </p:normalViewPr>
  <p:slideViewPr>
    <p:cSldViewPr snapToGrid="0">
      <p:cViewPr varScale="1">
        <p:scale>
          <a:sx n="183" d="100"/>
          <a:sy n="183" d="100"/>
        </p:scale>
        <p:origin x="70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tableStyles" Target="tableStyle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16:41:20.836" v="11072"/>
      <pc:docMkLst>
        <pc:docMk/>
      </pc:docMkLst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7:18.864" v="10493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19:02:32.126" v="10618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937392597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937392597" sldId="273"/>
            <ac:spMk id="8" creationId="{7FFFB3A0-AB15-8FAF-BE7F-5C58B56EA31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0" sldId="274"/>
            <ac:spMk id="11" creationId="{69354F22-FAD4-5A53-A31A-C2A3A03BA5DF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0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0" sldId="275"/>
            <ac:picMk id="55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mod modClrScheme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888029008" sldId="28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0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0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11" creationId="{2E3FB184-CB56-01DB-F739-859DFDD61D1B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40" creationId="{E066E87A-8C6A-7B57-F4C2-A8C77D0A8E37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0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0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0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0" sldId="296"/>
            <ac:picMk id="324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2T17:58:30.299" v="9801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0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0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0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0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0" sldId="302"/>
            <ac:picMk id="356" creationId="{00000000-0000-0000-0000-000000000000}"/>
          </ac:picMkLst>
        </pc:picChg>
      </pc:sldChg>
      <pc:sldChg chg="del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2T18:45:37.835" v="10482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6"/>
            <ac:spMk id="130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13T20:48:29.352" v="3048"/>
        <pc:sldMkLst>
          <pc:docMk/>
          <pc:sldMk cId="0" sldId="317"/>
        </pc:sldMkLst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23.545" v="9847" actId="113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7:58:30.299" v="9801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2:42.312" v="9845" actId="478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0" sldId="329"/>
            <ac:spMk id="6" creationId="{FA3A7B40-EAC7-0BFA-58E6-35235F45708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782586008" sldId="330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0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0" sldId="332"/>
            <ac:spMk id="6" creationId="{8A016B12-7C7C-C7C3-4494-F970F253A914}"/>
          </ac:spMkLst>
        </pc:spChg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9:46.777" v="9812" actId="20577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mod">
        <pc:chgData name="Daniel Khashabi" userId="62390808-c838-45e6-be59-d6fd0d208bc8" providerId="ADAL" clId="{19A97A65-FB7E-DC4C-8433-B675572D5E70}" dt="2023-02-22T16:15:16.085" v="8755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2608467979" sldId="369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243037445" sldId="37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00630106" sldId="371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015229064" sldId="372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922847201" sldId="373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125930800" sldId="374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82676728" sldId="37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4011532598" sldId="3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mod">
        <pc:chgData name="Daniel Khashabi" userId="62390808-c838-45e6-be59-d6fd0d208bc8" providerId="ADAL" clId="{19A97A65-FB7E-DC4C-8433-B675572D5E70}" dt="2023-02-22T20:26:51.623" v="10702" actId="478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mod">
        <pc:chgData name="Daniel Khashabi" userId="62390808-c838-45e6-be59-d6fd0d208bc8" providerId="ADAL" clId="{19A97A65-FB7E-DC4C-8433-B675572D5E70}" dt="2023-02-22T13:36:04.651" v="7838" actId="2763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5:17.969" v="8246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6:41:17.125" v="11071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04:15:57.108" v="7231" actId="207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2958822401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958822401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2958822401" sldId="470"/>
            <ac:spMk id="6" creationId="{208F9EFA-255A-F6FA-AF42-77597E6B1DC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32136219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2136219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232136219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232136219" sldId="471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009279437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09279437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09279437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1009279437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1009279437" sldId="472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45668140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456681400" sldId="473"/>
            <ac:spMk id="26" creationId="{35E6813C-2709-B5BD-31BA-101B3D46B07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452697234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2452697234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90607952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1390607952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03495507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1303495507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895565554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2895565554" sldId="480"/>
            <ac:spMk id="5" creationId="{C4A8634A-BE8F-3328-BB60-B9BDABB94E4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592883905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592883905" sldId="484"/>
            <ac:spMk id="21" creationId="{F2F649B5-8B18-0E45-849B-8F7BDCE80DC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">
        <pc:chgData name="Daniel Khashabi" userId="62390808-c838-45e6-be59-d6fd0d208bc8" providerId="ADAL" clId="{19A97A65-FB7E-DC4C-8433-B675572D5E70}" dt="2023-02-22T18:45:44.658" v="10483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modNotes">
        <pc:chgData name="Daniel Khashabi" userId="62390808-c838-45e6-be59-d6fd0d208bc8" providerId="ADAL" clId="{19A97A65-FB7E-DC4C-8433-B675572D5E70}" dt="2023-02-22T17:58:30.299" v="9801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20:59:17.575" v="3251" actId="2763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">
        <pc:chgData name="Daniel Khashabi" userId="62390808-c838-45e6-be59-d6fd0d208bc8" providerId="ADAL" clId="{19A97A65-FB7E-DC4C-8433-B675572D5E70}" dt="2023-02-13T20:59:14.429" v="3249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1T18:50:15.114" v="440" actId="5793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mod ord delAnim modAnim">
        <pc:chgData name="Daniel Khashabi" userId="62390808-c838-45e6-be59-d6fd0d208bc8" providerId="ADAL" clId="{19A97A65-FB7E-DC4C-8433-B675572D5E70}" dt="2023-02-22T01:49:17.934" v="5987" actId="14100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modAnim">
        <pc:chgData name="Daniel Khashabi" userId="62390808-c838-45e6-be59-d6fd0d208bc8" providerId="ADAL" clId="{19A97A65-FB7E-DC4C-8433-B675572D5E70}" dt="2023-02-23T16:35:45.569" v="10900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6:37:00.999" v="10903" actId="20578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19:53:32.164" v="2353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41.544" v="2392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19.928" v="2313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mod ord">
        <pc:chgData name="Daniel Khashabi" userId="62390808-c838-45e6-be59-d6fd0d208bc8" providerId="ADAL" clId="{19A97A65-FB7E-DC4C-8433-B675572D5E70}" dt="2023-02-23T16:37:12.964" v="10904" actId="20578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mod">
        <pc:chgData name="Daniel Khashabi" userId="62390808-c838-45e6-be59-d6fd0d208bc8" providerId="ADAL" clId="{19A97A65-FB7E-DC4C-8433-B675572D5E70}" dt="2023-02-13T19:57:24.765" v="2523" actId="2763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mod">
        <pc:chgData name="Daniel Khashabi" userId="62390808-c838-45e6-be59-d6fd0d208bc8" providerId="ADAL" clId="{19A97A65-FB7E-DC4C-8433-B675572D5E70}" dt="2023-02-23T16:38:32.043" v="10915" actId="207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3T19:53:58.210" v="2422" actId="103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mod">
        <pc:chgData name="Daniel Khashabi" userId="62390808-c838-45e6-be59-d6fd0d208bc8" providerId="ADAL" clId="{19A97A65-FB7E-DC4C-8433-B675572D5E70}" dt="2023-02-22T04:19:06.972" v="7248" actId="20577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">
        <pc:chgData name="Daniel Khashabi" userId="62390808-c838-45e6-be59-d6fd0d208bc8" providerId="ADAL" clId="{19A97A65-FB7E-DC4C-8433-B675572D5E70}" dt="2023-02-22T14:58:56.749" v="8339"/>
        <pc:sldMkLst>
          <pc:docMk/>
          <pc:sldMk cId="4165398194" sldId="1704"/>
        </pc:sldMkLst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mod">
        <pc:chgData name="Daniel Khashabi" userId="62390808-c838-45e6-be59-d6fd0d208bc8" providerId="ADAL" clId="{19A97A65-FB7E-DC4C-8433-B675572D5E70}" dt="2023-02-22T12:57:02.761" v="7377" actId="107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mod ord modShow">
        <pc:chgData name="Daniel Khashabi" userId="62390808-c838-45e6-be59-d6fd0d208bc8" providerId="ADAL" clId="{19A97A65-FB7E-DC4C-8433-B675572D5E70}" dt="2023-02-22T13:14:10.895" v="7552" actId="20578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ord">
        <pc:chgData name="Daniel Khashabi" userId="62390808-c838-45e6-be59-d6fd0d208bc8" providerId="ADAL" clId="{19A97A65-FB7E-DC4C-8433-B675572D5E70}" dt="2023-02-22T04:09:10.721" v="7034" actId="20578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">
        <pc:chgData name="Daniel Khashabi" userId="62390808-c838-45e6-be59-d6fd0d208bc8" providerId="ADAL" clId="{19A97A65-FB7E-DC4C-8433-B675572D5E70}" dt="2023-02-22T16:23:16.930" v="901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mod">
        <pc:chgData name="Daniel Khashabi" userId="62390808-c838-45e6-be59-d6fd0d208bc8" providerId="ADAL" clId="{19A97A65-FB7E-DC4C-8433-B675572D5E70}" dt="2023-02-13T20:55:20.583" v="3236" actId="107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mod ord modNotes modNotesTx">
        <pc:chgData name="Daniel Khashabi" userId="62390808-c838-45e6-be59-d6fd0d208bc8" providerId="ADAL" clId="{19A97A65-FB7E-DC4C-8433-B675572D5E70}" dt="2023-02-22T17:58:30.299" v="9801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mod">
        <pc:chgData name="Daniel Khashabi" userId="62390808-c838-45e6-be59-d6fd0d208bc8" providerId="ADAL" clId="{19A97A65-FB7E-DC4C-8433-B675572D5E70}" dt="2023-02-17T01:41:02.067" v="3332" actId="2763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mod">
        <pc:chgData name="Daniel Khashabi" userId="62390808-c838-45e6-be59-d6fd0d208bc8" providerId="ADAL" clId="{19A97A65-FB7E-DC4C-8433-B675572D5E70}" dt="2023-02-17T02:21:46.174" v="3336" actId="2763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mod ord">
        <pc:chgData name="Daniel Khashabi" userId="62390808-c838-45e6-be59-d6fd0d208bc8" providerId="ADAL" clId="{19A97A65-FB7E-DC4C-8433-B675572D5E70}" dt="2023-02-23T16:40:58.911" v="11070" actId="20578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2T03:20:33.136" v="6442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">
        <pc:chgData name="Daniel Khashabi" userId="62390808-c838-45e6-be59-d6fd0d208bc8" providerId="ADAL" clId="{19A97A65-FB7E-DC4C-8433-B675572D5E70}" dt="2023-02-22T17:58:30.299" v="9801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mod modShow">
        <pc:chgData name="Daniel Khashabi" userId="62390808-c838-45e6-be59-d6fd0d208bc8" providerId="ADAL" clId="{19A97A65-FB7E-DC4C-8433-B675572D5E70}" dt="2023-02-22T04:12:38.395" v="7225" actId="2763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3:00:29.624" v="7430" actId="107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3:01:50.296" v="7441" actId="962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">
        <pc:chgData name="Daniel Khashabi" userId="62390808-c838-45e6-be59-d6fd0d208bc8" providerId="ADAL" clId="{19A97A65-FB7E-DC4C-8433-B675572D5E70}" dt="2023-02-22T16:23:18.313" v="9017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mod">
        <pc:chgData name="Daniel Khashabi" userId="62390808-c838-45e6-be59-d6fd0d208bc8" providerId="ADAL" clId="{19A97A65-FB7E-DC4C-8433-B675572D5E70}" dt="2023-02-22T13:05:34.276" v="7507" actId="2763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7.023" v="875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8.391" v="8757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6:15:20.528" v="8758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31.471" v="9848" actId="368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20:26:44.408" v="10701" actId="478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8:47:08.816" v="10491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3:52.320" v="10620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mod modClrScheme chgLayout">
        <pc:chgData name="Daniel Khashabi" userId="62390808-c838-45e6-be59-d6fd0d208bc8" providerId="ADAL" clId="{19A97A65-FB7E-DC4C-8433-B675572D5E70}" dt="2023-02-22T20:23:37.940" v="10619" actId="700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6:33.266" v="10700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0" sldId="1776"/>
            <ac:spMk id="11" creationId="{2F584718-8E8A-4184-D76C-B9D44DA38E8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0" sldId="1777"/>
            <ac:spMk id="8" creationId="{EF8E6853-2A21-61FD-02FE-F4DC65EA454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0" sldId="1778"/>
            <ac:spMk id="11" creationId="{F0223743-B3CA-5540-9038-9D1A37E8DDAF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mod">
        <pc:chgData name="Daniel Khashabi" userId="62390808-c838-45e6-be59-d6fd0d208bc8" providerId="ADAL" clId="{19A97A65-FB7E-DC4C-8433-B675572D5E70}" dt="2023-02-22T14:50:39.264" v="8186" actId="2763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mod modClrScheme chgLayout">
        <pc:chgData name="Daniel Khashabi" userId="62390808-c838-45e6-be59-d6fd0d208bc8" providerId="ADAL" clId="{19A97A65-FB7E-DC4C-8433-B675572D5E70}" dt="2023-02-22T14:51:32.562" v="8214" actId="1035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mod">
        <pc:chgData name="Daniel Khashabi" userId="62390808-c838-45e6-be59-d6fd0d208bc8" providerId="ADAL" clId="{19A97A65-FB7E-DC4C-8433-B675572D5E70}" dt="2023-02-22T14:56:45.403" v="8295" actId="103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">
        <pc:chgData name="Daniel Khashabi" userId="62390808-c838-45e6-be59-d6fd0d208bc8" providerId="ADAL" clId="{19A97A65-FB7E-DC4C-8433-B675572D5E70}" dt="2023-02-22T16:01:09.114" v="8622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mod">
        <pc:chgData name="Daniel Khashabi" userId="62390808-c838-45e6-be59-d6fd0d208bc8" providerId="ADAL" clId="{19A97A65-FB7E-DC4C-8433-B675572D5E70}" dt="2023-02-22T14:59:30.535" v="8388" actId="2763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mod">
        <pc:chgData name="Daniel Khashabi" userId="62390808-c838-45e6-be59-d6fd0d208bc8" providerId="ADAL" clId="{19A97A65-FB7E-DC4C-8433-B675572D5E70}" dt="2023-02-22T14:59:41.491" v="8419" actId="20577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mod">
        <pc:chgData name="Daniel Khashabi" userId="62390808-c838-45e6-be59-d6fd0d208bc8" providerId="ADAL" clId="{19A97A65-FB7E-DC4C-8433-B675572D5E70}" dt="2023-02-22T15:05:39.515" v="8597" actId="2763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ord modNotes">
        <pc:chgData name="Daniel Khashabi" userId="62390808-c838-45e6-be59-d6fd0d208bc8" providerId="ADAL" clId="{19A97A65-FB7E-DC4C-8433-B675572D5E70}" dt="2023-02-22T17:58:30.299" v="9801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">
        <pc:chgData name="Daniel Khashabi" userId="62390808-c838-45e6-be59-d6fd0d208bc8" providerId="ADAL" clId="{19A97A65-FB7E-DC4C-8433-B675572D5E70}" dt="2023-02-22T16:01:29.681" v="8623"/>
        <pc:sldMkLst>
          <pc:docMk/>
          <pc:sldMk cId="1097139008" sldId="1861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">
        <pc:chgData name="Daniel Khashabi" userId="62390808-c838-45e6-be59-d6fd0d208bc8" providerId="ADAL" clId="{19A97A65-FB7E-DC4C-8433-B675572D5E70}" dt="2023-02-22T16:02:52.594" v="8716" actId="680"/>
        <pc:sldMkLst>
          <pc:docMk/>
          <pc:sldMk cId="3957893659" sldId="1865"/>
        </pc:sldMkLst>
      </pc:sldChg>
      <pc:sldChg chg="add">
        <pc:chgData name="Daniel Khashabi" userId="62390808-c838-45e6-be59-d6fd0d208bc8" providerId="ADAL" clId="{19A97A65-FB7E-DC4C-8433-B675572D5E70}" dt="2023-02-22T17:23:40.813" v="9108"/>
        <pc:sldMkLst>
          <pc:docMk/>
          <pc:sldMk cId="2673111531" sldId="18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0" sldId="1871"/>
            <ac:spMk id="10" creationId="{F4DD38D4-70EA-8BEB-16EF-A5AA16CADB5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3.858" v="9159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8.931" v="9164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55.182" v="9205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4:23.943" v="922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5.234" v="9227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8.167" v="9229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mod">
        <pc:chgData name="Daniel Khashabi" userId="62390808-c838-45e6-be59-d6fd0d208bc8" providerId="ADAL" clId="{19A97A65-FB7E-DC4C-8433-B675572D5E70}" dt="2023-02-22T17:31:49.085" v="9125" actId="2763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mod ord">
        <pc:chgData name="Daniel Khashabi" userId="62390808-c838-45e6-be59-d6fd0d208bc8" providerId="ADAL" clId="{19A97A65-FB7E-DC4C-8433-B675572D5E70}" dt="2023-02-22T17:31:49.079" v="9124" actId="2763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mod ord">
        <pc:chgData name="Daniel Khashabi" userId="62390808-c838-45e6-be59-d6fd0d208bc8" providerId="ADAL" clId="{19A97A65-FB7E-DC4C-8433-B675572D5E70}" dt="2023-02-22T17:36:29.131" v="9286" actId="403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mod">
        <pc:chgData name="Daniel Khashabi" userId="62390808-c838-45e6-be59-d6fd0d208bc8" providerId="ADAL" clId="{19A97A65-FB7E-DC4C-8433-B675572D5E70}" dt="2023-02-22T17:44:52.207" v="9339" actId="113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">
        <pc:chgData name="Daniel Khashabi" userId="62390808-c838-45e6-be59-d6fd0d208bc8" providerId="ADAL" clId="{19A97A65-FB7E-DC4C-8433-B675572D5E70}" dt="2023-02-22T17:45:12.693" v="9340"/>
        <pc:sldMkLst>
          <pc:docMk/>
          <pc:sldMk cId="841837156" sldId="1953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6:09.160" v="9474" actId="20577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">
        <pc:chgData name="Daniel Khashabi" userId="62390808-c838-45e6-be59-d6fd0d208bc8" providerId="ADAL" clId="{19A97A65-FB7E-DC4C-8433-B675572D5E70}" dt="2023-02-22T17:47:09.221" v="9477"/>
        <pc:sldMkLst>
          <pc:docMk/>
          <pc:sldMk cId="3136858018" sldId="1958"/>
        </pc:sldMkLst>
      </pc:sldChg>
      <pc:sldChg chg="modSp new mod">
        <pc:chgData name="Daniel Khashabi" userId="62390808-c838-45e6-be59-d6fd0d208bc8" providerId="ADAL" clId="{19A97A65-FB7E-DC4C-8433-B675572D5E70}" dt="2023-02-22T17:47:41.391" v="9528" actId="20577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9:42.178" v="9685" actId="20577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22T17:48:41.507" v="9530"/>
        <pc:sldMkLst>
          <pc:docMk/>
          <pc:sldMk cId="2840551386" sldId="1963"/>
        </pc:sldMkLst>
      </pc:sldChg>
      <pc:sldChg chg="addSp delSp modSp new mod modClrScheme chgLayout">
        <pc:chgData name="Daniel Khashabi" userId="62390808-c838-45e6-be59-d6fd0d208bc8" providerId="ADAL" clId="{19A97A65-FB7E-DC4C-8433-B675572D5E70}" dt="2023-02-22T17:50:56.704" v="9756" actId="20577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01.159" v="9800" actId="2763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2T17:58:30.299" v="9801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62390808-c838-45e6-be59-d6fd0d208bc8" providerId="ADAL" clId="{869B6155-D3EA-B248-88FD-3C87DF8AEA16}"/>
    <pc:docChg chg="undo redo custSel addSld delSld modSld sldOrd addSection delSection modSection">
      <pc:chgData name="Daniel Khashabi" userId="62390808-c838-45e6-be59-d6fd0d208bc8" providerId="ADAL" clId="{869B6155-D3EA-B248-88FD-3C87DF8AEA16}" dt="2023-03-02T20:18:09.730" v="10421" actId="17851"/>
      <pc:docMkLst>
        <pc:docMk/>
      </pc:docMkLst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57"/>
        </pc:sldMkLst>
      </pc:sldChg>
      <pc:sldChg chg="modSp del mod">
        <pc:chgData name="Daniel Khashabi" userId="62390808-c838-45e6-be59-d6fd0d208bc8" providerId="ADAL" clId="{869B6155-D3EA-B248-88FD-3C87DF8AEA16}" dt="2023-02-28T02:37:22.563" v="8518" actId="2696"/>
        <pc:sldMkLst>
          <pc:docMk/>
          <pc:sldMk cId="0" sldId="258"/>
        </pc:sldMkLst>
        <pc:spChg chg="mod">
          <ac:chgData name="Daniel Khashabi" userId="62390808-c838-45e6-be59-d6fd0d208bc8" providerId="ADAL" clId="{869B6155-D3EA-B248-88FD-3C87DF8AEA16}" dt="2023-02-28T02:33:46.136" v="8386" actId="15"/>
          <ac:spMkLst>
            <pc:docMk/>
            <pc:sldMk cId="0" sldId="25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3:12.779" v="8356" actId="1076"/>
          <ac:spMkLst>
            <pc:docMk/>
            <pc:sldMk cId="0" sldId="258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22.595" v="8519" actId="2696"/>
        <pc:sldMkLst>
          <pc:docMk/>
          <pc:sldMk cId="0" sldId="259"/>
        </pc:sldMkLst>
      </pc:sldChg>
      <pc:sldChg chg="modSp del mod modShow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60"/>
        </pc:sldMkLst>
        <pc:spChg chg="mod">
          <ac:chgData name="Daniel Khashabi" userId="62390808-c838-45e6-be59-d6fd0d208bc8" providerId="ADAL" clId="{869B6155-D3EA-B248-88FD-3C87DF8AEA16}" dt="2023-02-28T02:42:38.336" v="8562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8:19.991" v="8556" actId="1076"/>
          <ac:spMkLst>
            <pc:docMk/>
            <pc:sldMk cId="0" sldId="260"/>
            <ac:spMk id="11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61"/>
        </pc:sldMkLst>
      </pc:sldChg>
      <pc:sldChg chg="addSp delSp modSp del mod modShow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6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7.598" v="8559" actId="478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8.021" v="8560"/>
          <ac:spMkLst>
            <pc:docMk/>
            <pc:sldMk cId="0" sldId="262"/>
            <ac:spMk id="16" creationId="{3D23B0C2-FF48-E6BB-CC85-DB55888208B1}"/>
          </ac:spMkLst>
        </pc:spChg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63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64"/>
        </pc:sldMkLst>
      </pc:sldChg>
      <pc:sldChg chg="modSp 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6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5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66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67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68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69"/>
        </pc:sldMkLst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941674593" sldId="270"/>
        </pc:sldMkLst>
      </pc:sldChg>
      <pc:sldChg chg="del mod modShow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71"/>
        </pc:sldMkLst>
      </pc:sldChg>
      <pc:sldChg chg="addSp delSp modSp del mod chgLayout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72"/>
        </pc:sldMkLst>
        <pc:spChg chg="mod ord">
          <ac:chgData name="Daniel Khashabi" userId="62390808-c838-45e6-be59-d6fd0d208bc8" providerId="ADAL" clId="{869B6155-D3EA-B248-88FD-3C87DF8AEA16}" dt="2023-02-28T02:46:34.635" v="8568" actId="700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6:37.157" v="8570" actId="478"/>
          <ac:spMkLst>
            <pc:docMk/>
            <pc:sldMk cId="0" sldId="272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47:05.570" v="8589" actId="20577"/>
          <ac:spMkLst>
            <pc:docMk/>
            <pc:sldMk cId="0" sldId="272"/>
            <ac:spMk id="6" creationId="{8AC003F3-C006-3246-2132-D8D6F6395C3C}"/>
          </ac:spMkLst>
        </pc:spChg>
      </pc:sldChg>
      <pc:sldChg chg="modSp add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937392597" sldId="273"/>
        </pc:sldMkLst>
        <pc:spChg chg="mod ord">
          <ac:chgData name="Daniel Khashabi" userId="62390808-c838-45e6-be59-d6fd0d208bc8" providerId="ADAL" clId="{869B6155-D3EA-B248-88FD-3C87DF8AEA16}" dt="2023-02-28T02:47:44.518" v="8591" actId="700"/>
          <ac:spMkLst>
            <pc:docMk/>
            <pc:sldMk cId="937392597" sldId="2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7:46.540" v="8593" actId="478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7:58.762" v="8595" actId="1076"/>
          <ac:spMkLst>
            <pc:docMk/>
            <pc:sldMk cId="937392597" sldId="273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47:28.287" v="8590" actId="478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19.531" v="8598" actId="1076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21.961" v="8599" actId="20577"/>
          <ac:spMkLst>
            <pc:docMk/>
            <pc:sldMk cId="937392597" sldId="273"/>
            <ac:spMk id="9" creationId="{FC840F2D-3A1D-472E-14BF-9432773247DC}"/>
          </ac:spMkLst>
        </pc:spChg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74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75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76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77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78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79"/>
        </pc:sldMkLst>
      </pc:sldChg>
      <pc:sldChg chg="del mod modShow">
        <pc:chgData name="Daniel Khashabi" userId="62390808-c838-45e6-be59-d6fd0d208bc8" providerId="ADAL" clId="{869B6155-D3EA-B248-88FD-3C87DF8AEA16}" dt="2023-02-27T02:20:00.408" v="4156" actId="2696"/>
        <pc:sldMkLst>
          <pc:docMk/>
          <pc:sldMk cId="1255542860" sldId="280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81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82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83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284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85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888029008" sldId="286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287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28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13" creationId="{BBCA88D0-E8DA-718C-F175-FA37C421284B}"/>
          </ac:spMkLst>
        </pc:spChg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89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90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91"/>
        </pc:sldMkLst>
      </pc:sldChg>
      <pc:sldChg chg="addSp delSp modSp del mod chgLayout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292"/>
        </pc:sldMkLst>
        <pc:spChg chg="del mod">
          <ac:chgData name="Daniel Khashabi" userId="62390808-c838-45e6-be59-d6fd0d208bc8" providerId="ADAL" clId="{869B6155-D3EA-B248-88FD-3C87DF8AEA16}" dt="2023-02-28T02:10:17.103" v="7562" actId="478"/>
          <ac:spMkLst>
            <pc:docMk/>
            <pc:sldMk cId="0" sldId="292"/>
            <ac:spMk id="2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8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9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3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9:40.203" v="10162" actId="368"/>
          <ac:spMkLst>
            <pc:docMk/>
            <pc:sldMk cId="0" sldId="292"/>
            <ac:spMk id="22" creationId="{342508B4-BDD1-5ECF-B7EE-A81F6B1CE519}"/>
          </ac:spMkLst>
        </pc:spChg>
        <pc:spChg chg="add del mod ord">
          <ac:chgData name="Daniel Khashabi" userId="62390808-c838-45e6-be59-d6fd0d208bc8" providerId="ADAL" clId="{869B6155-D3EA-B248-88FD-3C87DF8AEA16}" dt="2023-02-28T02:10:23.343" v="7566" actId="478"/>
          <ac:spMkLst>
            <pc:docMk/>
            <pc:sldMk cId="0" sldId="292"/>
            <ac:spMk id="23" creationId="{C4D9E48A-C0E0-5A9B-7006-9C8367BDAF0E}"/>
          </ac:spMkLst>
        </pc:spChg>
        <pc:spChg chg="add mod ord">
          <ac:chgData name="Daniel Khashabi" userId="62390808-c838-45e6-be59-d6fd0d208bc8" providerId="ADAL" clId="{869B6155-D3EA-B248-88FD-3C87DF8AEA16}" dt="2023-02-28T02:13:40.353" v="7747" actId="20577"/>
          <ac:spMkLst>
            <pc:docMk/>
            <pc:sldMk cId="0" sldId="292"/>
            <ac:spMk id="24" creationId="{6F630B2D-36EE-C548-27C3-750915AB32A9}"/>
          </ac:spMkLst>
        </pc:s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5" creationId="{00000000-0000-0000-0000-000000000000}"/>
          </ac:grpSpMkLst>
        </pc:gr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10" creationId="{00000000-0000-0000-0000-000000000000}"/>
          </ac:grpSpMkLst>
        </pc:grp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5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6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7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8" creationId="{00000000-0000-0000-0000-000000000000}"/>
          </ac:graphicFrameMkLst>
        </pc:graphicFrame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0" sldId="293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5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6"/>
        </pc:sldMkLst>
      </pc:sldChg>
      <pc:sldChg chg="del">
        <pc:chgData name="Daniel Khashabi" userId="62390808-c838-45e6-be59-d6fd0d208bc8" providerId="ADAL" clId="{869B6155-D3EA-B248-88FD-3C87DF8AEA16}" dt="2023-03-02T20:17:05.328" v="10400" actId="18676"/>
        <pc:sldMkLst>
          <pc:docMk/>
          <pc:sldMk cId="614313666" sldId="299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0"/>
        </pc:sldMkLst>
      </pc:sldChg>
      <pc:sldChg chg="modSp mod">
        <pc:chgData name="Daniel Khashabi" userId="62390808-c838-45e6-be59-d6fd0d208bc8" providerId="ADAL" clId="{869B6155-D3EA-B248-88FD-3C87DF8AEA16}" dt="2023-02-23T18:41:44.659" v="98" actId="1035"/>
        <pc:sldMkLst>
          <pc:docMk/>
          <pc:sldMk cId="0" sldId="301"/>
        </pc:sldMkLst>
        <pc:spChg chg="mod">
          <ac:chgData name="Daniel Khashabi" userId="62390808-c838-45e6-be59-d6fd0d208bc8" providerId="ADAL" clId="{869B6155-D3EA-B248-88FD-3C87DF8AEA16}" dt="2023-02-23T18:41:44.659" v="98" actId="1035"/>
          <ac:spMkLst>
            <pc:docMk/>
            <pc:sldMk cId="0" sldId="301"/>
            <ac:spMk id="59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2"/>
        </pc:sldMkLst>
      </pc:sldChg>
      <pc:sldChg chg="modSp add del mod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3022393508" sldId="304"/>
        </pc:sldMkLst>
        <pc:spChg chg="mod">
          <ac:chgData name="Daniel Khashabi" userId="62390808-c838-45e6-be59-d6fd0d208bc8" providerId="ADAL" clId="{869B6155-D3EA-B248-88FD-3C87DF8AEA16}" dt="2023-02-27T00:06:13.894" v="1568" actId="1076"/>
          <ac:spMkLst>
            <pc:docMk/>
            <pc:sldMk cId="3022393508" sldId="304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05:42.713" v="1560" actId="2696"/>
        <pc:sldMkLst>
          <pc:docMk/>
          <pc:sldMk cId="3539864448" sldId="304"/>
        </pc:sldMkLst>
      </pc:sldChg>
      <pc:sldChg chg="modSp mod">
        <pc:chgData name="Daniel Khashabi" userId="62390808-c838-45e6-be59-d6fd0d208bc8" providerId="ADAL" clId="{869B6155-D3EA-B248-88FD-3C87DF8AEA16}" dt="2023-02-27T15:39:13.775" v="6537" actId="115"/>
        <pc:sldMkLst>
          <pc:docMk/>
          <pc:sldMk cId="330968175" sldId="305"/>
        </pc:sldMkLst>
        <pc:spChg chg="mod">
          <ac:chgData name="Daniel Khashabi" userId="62390808-c838-45e6-be59-d6fd0d208bc8" providerId="ADAL" clId="{869B6155-D3EA-B248-88FD-3C87DF8AEA16}" dt="2023-02-27T15:39:13.775" v="6537" actId="115"/>
          <ac:spMkLst>
            <pc:docMk/>
            <pc:sldMk cId="330968175" sldId="305"/>
            <ac:spMk id="113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6"/>
        </pc:sldMkLst>
      </pc:sldChg>
      <pc:sldChg chg="addSp delSp modSp mod chgLayout">
        <pc:chgData name="Daniel Khashabi" userId="62390808-c838-45e6-be59-d6fd0d208bc8" providerId="ADAL" clId="{869B6155-D3EA-B248-88FD-3C87DF8AEA16}" dt="2023-03-02T14:55:14.713" v="9965" actId="207"/>
        <pc:sldMkLst>
          <pc:docMk/>
          <pc:sldMk cId="0" sldId="307"/>
        </pc:sldMkLst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3-02T14:54:45.356" v="9954" actId="478"/>
          <ac:spMkLst>
            <pc:docMk/>
            <pc:sldMk cId="0" sldId="30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5:14.713" v="9965" actId="207"/>
          <ac:spMkLst>
            <pc:docMk/>
            <pc:sldMk cId="0" sldId="307"/>
            <ac:spMk id="8" creationId="{3DD61DC7-86D5-ACD3-2279-8736B7FD257C}"/>
          </ac:spMkLst>
        </pc:sp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332084147" sldId="30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9"/>
        </pc:sldMkLst>
      </pc:sldChg>
      <pc:sldChg chg="del">
        <pc:chgData name="Daniel Khashabi" userId="62390808-c838-45e6-be59-d6fd0d208bc8" providerId="ADAL" clId="{869B6155-D3EA-B248-88FD-3C87DF8AEA16}" dt="2023-02-28T02:16:45.521" v="7759" actId="2696"/>
        <pc:sldMkLst>
          <pc:docMk/>
          <pc:sldMk cId="0" sldId="310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1"/>
        </pc:sldMkLst>
      </pc:sldChg>
      <pc:sldChg chg="del">
        <pc:chgData name="Daniel Khashabi" userId="62390808-c838-45e6-be59-d6fd0d208bc8" providerId="ADAL" clId="{869B6155-D3EA-B248-88FD-3C87DF8AEA16}" dt="2023-02-23T18:40:42.705" v="3" actId="2696"/>
        <pc:sldMkLst>
          <pc:docMk/>
          <pc:sldMk cId="3260301037" sldId="312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3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314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315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316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317"/>
        </pc:sldMkLst>
      </pc:sldChg>
      <pc:sldChg chg="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2770273199" sldId="318"/>
        </pc:sldMkLst>
        <pc:spChg chg="mod">
          <ac:chgData name="Daniel Khashabi" userId="62390808-c838-45e6-be59-d6fd0d208bc8" providerId="ADAL" clId="{869B6155-D3EA-B248-88FD-3C87DF8AEA16}" dt="2023-02-28T02:32:00.097" v="8225" actId="20577"/>
          <ac:spMkLst>
            <pc:docMk/>
            <pc:sldMk cId="2770273199" sldId="3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770273199" sldId="318"/>
            <ac:spMk id="7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8T02:32:20.137" v="8234" actId="1036"/>
          <ac:grpSpMkLst>
            <pc:docMk/>
            <pc:sldMk cId="2770273199" sldId="318"/>
            <ac:grpSpMk id="3" creationId="{00000000-0000-0000-0000-000000000000}"/>
          </ac:grpSpMkLst>
        </pc:grpChg>
      </pc:sldChg>
      <pc:sldChg chg="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3429003378" sldId="319"/>
        </pc:sldMkLst>
        <pc:spChg chg="mod">
          <ac:chgData name="Daniel Khashabi" userId="62390808-c838-45e6-be59-d6fd0d208bc8" providerId="ADAL" clId="{869B6155-D3EA-B248-88FD-3C87DF8AEA16}" dt="2023-02-28T02:29:03.896" v="8180" actId="20577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429003378" sldId="319"/>
            <ac:spMk id="7" creationId="{00000000-0000-0000-0000-000000000000}"/>
          </ac:spMkLst>
        </pc:spChg>
      </pc:sldChg>
      <pc:sldChg chg="modSp add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617374293" sldId="320"/>
        </pc:sldMkLst>
        <pc:spChg chg="mod">
          <ac:chgData name="Daniel Khashabi" userId="62390808-c838-45e6-be59-d6fd0d208bc8" providerId="ADAL" clId="{869B6155-D3EA-B248-88FD-3C87DF8AEA16}" dt="2023-02-23T18:40:48.461" v="12" actId="20577"/>
          <ac:spMkLst>
            <pc:docMk/>
            <pc:sldMk cId="617374293" sldId="320"/>
            <ac:spMk id="2" creationId="{7963FB8C-984D-4963-B21F-E3CA415E94CA}"/>
          </ac:spMkLst>
        </pc:spChg>
      </pc:sldChg>
      <pc:sldChg chg="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4174653646" sldId="321"/>
        </pc:sldMkLst>
        <pc:spChg chg="mod">
          <ac:chgData name="Daniel Khashabi" userId="62390808-c838-45e6-be59-d6fd0d208bc8" providerId="ADAL" clId="{869B6155-D3EA-B248-88FD-3C87DF8AEA16}" dt="2023-02-28T02:28:40.101" v="8146" actId="207"/>
          <ac:spMkLst>
            <pc:docMk/>
            <pc:sldMk cId="4174653646" sldId="321"/>
            <ac:spMk id="5" creationId="{C9833472-4CAC-AAB4-C6B6-E25F63A23E4C}"/>
          </ac:spMkLst>
        </pc:spChg>
      </pc:sldChg>
      <pc:sldChg chg="modSp 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3990693390" sldId="32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8" creationId="{00000000-0000-0000-0000-000000000000}"/>
          </ac:spMkLst>
        </pc:spChg>
      </pc:sldChg>
      <pc:sldChg chg="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4081051651" sldId="323"/>
        </pc:sldMkLst>
        <pc:spChg chg="mod">
          <ac:chgData name="Daniel Khashabi" userId="62390808-c838-45e6-be59-d6fd0d208bc8" providerId="ADAL" clId="{869B6155-D3EA-B248-88FD-3C87DF8AEA16}" dt="2023-02-28T02:26:02.450" v="8006" actId="1036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26:04.456" v="8010" actId="1036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081051651" sldId="323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1482481836" sldId="32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82481836" sldId="324"/>
            <ac:spMk id="10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6T23:40:22.894" v="973" actId="2696"/>
        <pc:sldMkLst>
          <pc:docMk/>
          <pc:sldMk cId="1882086378" sldId="324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08398057" sldId="324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325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326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327"/>
        </pc:sldMkLst>
      </pc:sldChg>
      <pc:sldChg chg="modSp 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32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329"/>
        </pc:sldMkLst>
      </pc:sldChg>
      <pc:sldChg chg="del">
        <pc:chgData name="Daniel Khashabi" userId="62390808-c838-45e6-be59-d6fd0d208bc8" providerId="ADAL" clId="{869B6155-D3EA-B248-88FD-3C87DF8AEA16}" dt="2023-02-27T00:40:10.779" v="2341" actId="2696"/>
        <pc:sldMkLst>
          <pc:docMk/>
          <pc:sldMk cId="1782586008" sldId="330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331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332"/>
        </pc:sldMkLst>
      </pc:sldChg>
      <pc:sldChg chg="modSp add 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814921833" sldId="333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814921833" sldId="333"/>
            <ac:spMk id="5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09922209" sldId="333"/>
        </pc:sldMkLst>
        <pc:spChg chg="add del mod">
          <ac:chgData name="Daniel Khashabi" userId="62390808-c838-45e6-be59-d6fd0d208bc8" providerId="ADAL" clId="{869B6155-D3EA-B248-88FD-3C87DF8AEA16}" dt="2023-02-28T01:33:03.991" v="7430" actId="20577"/>
          <ac:spMkLst>
            <pc:docMk/>
            <pc:sldMk cId="3909922209" sldId="333"/>
            <ac:spMk id="6" creationId="{1DDAEEFE-2653-DB31-8D0C-7B55F445EEB5}"/>
          </ac:spMkLst>
        </pc:spChg>
        <pc:spChg chg="add del mod">
          <ac:chgData name="Daniel Khashabi" userId="62390808-c838-45e6-be59-d6fd0d208bc8" providerId="ADAL" clId="{869B6155-D3EA-B248-88FD-3C87DF8AEA16}" dt="2023-02-28T01:31:20.401" v="7118" actId="478"/>
          <ac:spMkLst>
            <pc:docMk/>
            <pc:sldMk cId="3909922209" sldId="333"/>
            <ac:spMk id="9" creationId="{45CA8F71-9D0C-80E3-2584-119C342F9184}"/>
          </ac:spMkLst>
        </pc:spChg>
        <pc:picChg chg="del mod">
          <ac:chgData name="Daniel Khashabi" userId="62390808-c838-45e6-be59-d6fd0d208bc8" providerId="ADAL" clId="{869B6155-D3EA-B248-88FD-3C87DF8AEA16}" dt="2023-02-28T01:31:22.327" v="7123" actId="21"/>
          <ac:picMkLst>
            <pc:docMk/>
            <pc:sldMk cId="3909922209" sldId="333"/>
            <ac:picMk id="3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31:21.453" v="7122"/>
          <ac:picMkLst>
            <pc:docMk/>
            <pc:sldMk cId="3909922209" sldId="333"/>
            <ac:picMk id="7" creationId="{2D859E65-BC60-8CF8-8335-8C775E113197}"/>
          </ac:picMkLst>
        </pc:picChg>
        <pc:picChg chg="add mod">
          <ac:chgData name="Daniel Khashabi" userId="62390808-c838-45e6-be59-d6fd0d208bc8" providerId="ADAL" clId="{869B6155-D3EA-B248-88FD-3C87DF8AEA16}" dt="2023-02-28T01:31:27.239" v="7126" actId="1076"/>
          <ac:picMkLst>
            <pc:docMk/>
            <pc:sldMk cId="3909922209" sldId="333"/>
            <ac:picMk id="10" creationId="{AA9899B8-115C-CDBE-A23B-584B9B6DDDBB}"/>
          </ac:picMkLst>
        </pc:pic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1096237941" sldId="335"/>
        </pc:sldMkLst>
        <pc:spChg chg="add del">
          <ac:chgData name="Daniel Khashabi" userId="62390808-c838-45e6-be59-d6fd0d208bc8" providerId="ADAL" clId="{869B6155-D3EA-B248-88FD-3C87DF8AEA16}" dt="2023-02-28T01:29:10.592" v="7102"/>
          <ac:spMkLst>
            <pc:docMk/>
            <pc:sldMk cId="1096237941" sldId="335"/>
            <ac:spMk id="7" creationId="{F96B6F18-3D21-297A-46E0-B5085395BB69}"/>
          </ac:spMkLst>
        </pc:spChg>
        <pc:picChg chg="mod">
          <ac:chgData name="Daniel Khashabi" userId="62390808-c838-45e6-be59-d6fd0d208bc8" providerId="ADAL" clId="{869B6155-D3EA-B248-88FD-3C87DF8AEA16}" dt="2023-02-28T01:29:10.998" v="7104" actId="1076"/>
          <ac:picMkLst>
            <pc:docMk/>
            <pc:sldMk cId="1096237941" sldId="335"/>
            <ac:picMk id="3" creationId="{00000000-0000-0000-0000-000000000000}"/>
          </ac:picMkLst>
        </pc:picChg>
        <pc:picChg chg="add del">
          <ac:chgData name="Daniel Khashabi" userId="62390808-c838-45e6-be59-d6fd0d208bc8" providerId="ADAL" clId="{869B6155-D3EA-B248-88FD-3C87DF8AEA16}" dt="2023-02-28T01:29:10.392" v="7100" actId="478"/>
          <ac:picMkLst>
            <pc:docMk/>
            <pc:sldMk cId="1096237941" sldId="335"/>
            <ac:picMk id="4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29:14.704" v="7108" actId="14100"/>
          <ac:picMkLst>
            <pc:docMk/>
            <pc:sldMk cId="1096237941" sldId="335"/>
            <ac:picMk id="8" creationId="{6468CD67-225D-735B-2669-16427DDAFE4C}"/>
          </ac:picMkLst>
        </pc:picChg>
      </pc:sldChg>
      <pc:sldChg chg="modSp add 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3340573015" sldId="335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340573015" sldId="335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1121871667" sldId="33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121871667" sldId="337"/>
            <ac:spMk id="7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869B6155-D3EA-B248-88FD-3C87DF8AEA16}" dt="2023-02-28T01:25:01.888" v="7072" actId="1076"/>
          <ac:spMkLst>
            <pc:docMk/>
            <pc:sldMk cId="4039986460" sldId="337"/>
            <ac:spMk id="7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1:24:55.289" v="7070"/>
          <ac:spMkLst>
            <pc:docMk/>
            <pc:sldMk cId="4039986460" sldId="337"/>
            <ac:spMk id="8" creationId="{955FE260-E95C-C748-7A0A-146A046032C3}"/>
          </ac:spMkLst>
        </pc:spChg>
        <pc:grpChg chg="mod">
          <ac:chgData name="Daniel Khashabi" userId="62390808-c838-45e6-be59-d6fd0d208bc8" providerId="ADAL" clId="{869B6155-D3EA-B248-88FD-3C87DF8AEA16}" dt="2023-02-28T01:25:16.277" v="7078" actId="1076"/>
          <ac:grpSpMkLst>
            <pc:docMk/>
            <pc:sldMk cId="4039986460" sldId="337"/>
            <ac:grpSpMk id="3" creationId="{00000000-0000-0000-0000-000000000000}"/>
          </ac:grpSpMkLst>
        </pc:grpChg>
        <pc:picChg chg="add mod">
          <ac:chgData name="Daniel Khashabi" userId="62390808-c838-45e6-be59-d6fd0d208bc8" providerId="ADAL" clId="{869B6155-D3EA-B248-88FD-3C87DF8AEA16}" dt="2023-02-28T01:25:09.567" v="7075" actId="1076"/>
          <ac:picMkLst>
            <pc:docMk/>
            <pc:sldMk cId="4039986460" sldId="337"/>
            <ac:picMk id="9" creationId="{C92704F9-77FC-C4E8-5921-7AB7DAD88B09}"/>
          </ac:picMkLst>
        </pc:picChg>
      </pc:sldChg>
      <pc:sldChg chg="del mod modShow">
        <pc:chgData name="Daniel Khashabi" userId="62390808-c838-45e6-be59-d6fd0d208bc8" providerId="ADAL" clId="{869B6155-D3EA-B248-88FD-3C87DF8AEA16}" dt="2023-02-28T01:34:12.257" v="7431" actId="2696"/>
        <pc:sldMkLst>
          <pc:docMk/>
          <pc:sldMk cId="2182665769" sldId="338"/>
        </pc:sldMkLst>
      </pc:sldChg>
      <pc:sldChg chg="modSp add 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3693352940" sldId="338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93352940" sldId="338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3133047393" sldId="339"/>
        </pc:sldMkLst>
      </pc:sldChg>
      <pc:sldChg chg="modSp 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1924744907" sldId="340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924744907" sldId="340"/>
            <ac:spMk id="8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3245543822" sldId="341"/>
        </pc:sldMkLst>
        <pc:spChg chg="del mod">
          <ac:chgData name="Daniel Khashabi" userId="62390808-c838-45e6-be59-d6fd0d208bc8" providerId="ADAL" clId="{869B6155-D3EA-B248-88FD-3C87DF8AEA16}" dt="2023-02-28T02:18:36.238" v="7801" actId="478"/>
          <ac:spMkLst>
            <pc:docMk/>
            <pc:sldMk cId="3245543822" sldId="34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245543822" sldId="341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6.314" v="7802" actId="27636"/>
          <ac:spMkLst>
            <pc:docMk/>
            <pc:sldMk cId="3245543822" sldId="341"/>
            <ac:spMk id="16" creationId="{48B43DC1-AAF9-5917-E2B4-F19651DABAE8}"/>
          </ac:spMkLst>
        </pc:spChg>
      </pc:sldChg>
      <pc:sldChg chg="addSp delSp modSp del mod chgLayout">
        <pc:chgData name="Daniel Khashabi" userId="62390808-c838-45e6-be59-d6fd0d208bc8" providerId="ADAL" clId="{869B6155-D3EA-B248-88FD-3C87DF8AEA16}" dt="2023-03-02T20:16:53.310" v="10398" actId="2696"/>
        <pc:sldMkLst>
          <pc:docMk/>
          <pc:sldMk cId="105956048" sldId="342"/>
        </pc:sldMkLst>
        <pc:spChg chg="mod ord">
          <ac:chgData name="Daniel Khashabi" userId="62390808-c838-45e6-be59-d6fd0d208bc8" providerId="ADAL" clId="{869B6155-D3EA-B248-88FD-3C87DF8AEA16}" dt="2023-02-28T00:44:56.249" v="6729" actId="700"/>
          <ac:spMkLst>
            <pc:docMk/>
            <pc:sldMk cId="105956048" sldId="342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0:53:06.692" v="6907" actId="20577"/>
          <ac:spMkLst>
            <pc:docMk/>
            <pc:sldMk cId="105956048" sldId="342"/>
            <ac:spMk id="6" creationId="{1BBF074E-03F7-9D02-74CA-990E521D13CC}"/>
          </ac:spMkLst>
        </pc:spChg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343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344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1433930722" sldId="350"/>
        </pc:sldMkLst>
      </pc:sldChg>
      <pc:sldChg chg="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2154282925" sldId="351"/>
        </pc:sldMkLst>
        <pc:spChg chg="mod">
          <ac:chgData name="Daniel Khashabi" userId="62390808-c838-45e6-be59-d6fd0d208bc8" providerId="ADAL" clId="{869B6155-D3EA-B248-88FD-3C87DF8AEA16}" dt="2023-02-28T02:24:08.389" v="7973"/>
          <ac:spMkLst>
            <pc:docMk/>
            <pc:sldMk cId="2154282925" sldId="35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54282925" sldId="351"/>
            <ac:spMk id="4" creationId="{00000000-0000-0000-0000-000000000000}"/>
          </ac:spMkLst>
        </pc:spChg>
      </pc:sldChg>
      <pc:sldChg chg="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2160004654" sldId="352"/>
        </pc:sldMkLst>
        <pc:spChg chg="mod">
          <ac:chgData name="Daniel Khashabi" userId="62390808-c838-45e6-be59-d6fd0d208bc8" providerId="ADAL" clId="{869B6155-D3EA-B248-88FD-3C87DF8AEA16}" dt="2023-02-28T02:24:05.569" v="7972"/>
          <ac:spMkLst>
            <pc:docMk/>
            <pc:sldMk cId="2160004654" sldId="35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60004654" sldId="352"/>
            <ac:spMk id="4" creationId="{00000000-0000-0000-0000-000000000000}"/>
          </ac:spMkLst>
        </pc:spChg>
      </pc:sldChg>
      <pc:sldChg chg="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96379504" sldId="353"/>
        </pc:sldMkLst>
        <pc:spChg chg="mod">
          <ac:chgData name="Daniel Khashabi" userId="62390808-c838-45e6-be59-d6fd0d208bc8" providerId="ADAL" clId="{869B6155-D3EA-B248-88FD-3C87DF8AEA16}" dt="2023-02-28T02:24:03.323" v="7971"/>
          <ac:spMkLst>
            <pc:docMk/>
            <pc:sldMk cId="96379504" sldId="35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96379504" sldId="353"/>
            <ac:spMk id="3" creationId="{00000000-0000-0000-0000-000000000000}"/>
          </ac:spMkLst>
        </pc:spChg>
      </pc:sldChg>
      <pc:sldChg chg="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4201799900" sldId="354"/>
        </pc:sldMkLst>
        <pc:spChg chg="mod">
          <ac:chgData name="Daniel Khashabi" userId="62390808-c838-45e6-be59-d6fd0d208bc8" providerId="ADAL" clId="{869B6155-D3EA-B248-88FD-3C87DF8AEA16}" dt="2023-02-28T02:23:50.487" v="7970" actId="20577"/>
          <ac:spMkLst>
            <pc:docMk/>
            <pc:sldMk cId="4201799900" sldId="354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201799900" sldId="354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659791266" sldId="35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59791266" sldId="355"/>
            <ac:spMk id="4" creationId="{00000000-0000-0000-0000-000000000000}"/>
          </ac:spMkLst>
        </pc:spChg>
      </pc:sldChg>
      <pc:sldChg chg="modSp 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163036182" sldId="35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63036182" sldId="356"/>
            <ac:spMk id="4" creationId="{00000000-0000-0000-0000-000000000000}"/>
          </ac:spMkLst>
        </pc:spChg>
      </pc:sldChg>
      <pc:sldChg chg="modSp 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84390282" sldId="35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84390282" sldId="357"/>
            <ac:spMk id="3" creationId="{00000000-0000-0000-0000-000000000000}"/>
          </ac:spMkLst>
        </pc:spChg>
      </pc:sldChg>
      <pc:sldChg chg="addSp 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1364432378" sldId="35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364432378" sldId="358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21:20.482" v="7867" actId="1076"/>
          <ac:spMkLst>
            <pc:docMk/>
            <pc:sldMk cId="1364432378" sldId="358"/>
            <ac:spMk id="6" creationId="{19FFA8AA-9B60-47DA-42D6-6339FD221F4E}"/>
          </ac:spMkLst>
        </pc:spChg>
        <pc:spChg chg="mod">
          <ac:chgData name="Daniel Khashabi" userId="62390808-c838-45e6-be59-d6fd0d208bc8" providerId="ADAL" clId="{869B6155-D3EA-B248-88FD-3C87DF8AEA16}" dt="2023-02-28T02:21:37.010" v="7915" actId="1076"/>
          <ac:spMkLst>
            <pc:docMk/>
            <pc:sldMk cId="1364432378" sldId="358"/>
            <ac:spMk id="7" creationId="{902FB25E-6A34-8FEC-EA96-A9A939C83B8E}"/>
          </ac:spMkLst>
        </pc:spChg>
      </pc:sldChg>
      <pc:sldChg chg="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2617117690" sldId="359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11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509160471" sldId="360"/>
        </pc:sldMkLst>
      </pc:sldChg>
      <pc:sldChg chg="addSp delSp modSp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1748400698" sldId="361"/>
        </pc:sldMkLst>
        <pc:spChg chg="del mod">
          <ac:chgData name="Daniel Khashabi" userId="62390808-c838-45e6-be59-d6fd0d208bc8" providerId="ADAL" clId="{869B6155-D3EA-B248-88FD-3C87DF8AEA16}" dt="2023-02-28T02:18:55.480" v="7804" actId="478"/>
          <ac:spMkLst>
            <pc:docMk/>
            <pc:sldMk cId="1748400698" sldId="361"/>
            <ac:spMk id="2" creationId="{D037BE77-B556-EC38-199D-9D971F5FC786}"/>
          </ac:spMkLst>
        </pc:spChg>
        <pc:spChg chg="add del mod">
          <ac:chgData name="Daniel Khashabi" userId="62390808-c838-45e6-be59-d6fd0d208bc8" providerId="ADAL" clId="{869B6155-D3EA-B248-88FD-3C87DF8AEA16}" dt="2023-02-28T02:18:58.013" v="7808" actId="478"/>
          <ac:spMkLst>
            <pc:docMk/>
            <pc:sldMk cId="1748400698" sldId="361"/>
            <ac:spMk id="5" creationId="{CB254F88-FB8B-4AB0-776A-00C2FD9A4E95}"/>
          </ac:spMkLst>
        </pc:spChg>
        <pc:spChg chg="add del mod">
          <ac:chgData name="Daniel Khashabi" userId="62390808-c838-45e6-be59-d6fd0d208bc8" providerId="ADAL" clId="{869B6155-D3EA-B248-88FD-3C87DF8AEA16}" dt="2023-02-28T02:18:56.708" v="7807"/>
          <ac:spMkLst>
            <pc:docMk/>
            <pc:sldMk cId="1748400698" sldId="361"/>
            <ac:spMk id="6" creationId="{99272B8F-4CFA-BD14-BE0C-476EEA1C0460}"/>
          </ac:spMkLst>
        </pc:spChg>
        <pc:spChg chg="add mod">
          <ac:chgData name="Daniel Khashabi" userId="62390808-c838-45e6-be59-d6fd0d208bc8" providerId="ADAL" clId="{869B6155-D3EA-B248-88FD-3C87DF8AEA16}" dt="2023-02-28T02:18:58.256" v="7809"/>
          <ac:spMkLst>
            <pc:docMk/>
            <pc:sldMk cId="1748400698" sldId="361"/>
            <ac:spMk id="7" creationId="{1C14DC80-1F08-1B3F-AC6C-044CCB2CFC6B}"/>
          </ac:spMkLst>
        </pc:spChg>
      </pc:sldChg>
      <pc:sldChg chg="add 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1092934777" sldId="362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2478595923" sldId="362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656901512" sldId="363"/>
        </pc:sldMkLst>
      </pc:sldChg>
      <pc:sldChg chg="delSp del mod">
        <pc:chgData name="Daniel Khashabi" userId="62390808-c838-45e6-be59-d6fd0d208bc8" providerId="ADAL" clId="{869B6155-D3EA-B248-88FD-3C87DF8AEA16}" dt="2023-02-27T00:07:21.860" v="1587" actId="2696"/>
        <pc:sldMkLst>
          <pc:docMk/>
          <pc:sldMk cId="168093930" sldId="366"/>
        </pc:sldMkLst>
        <pc:picChg chg="del">
          <ac:chgData name="Daniel Khashabi" userId="62390808-c838-45e6-be59-d6fd0d208bc8" providerId="ADAL" clId="{869B6155-D3EA-B248-88FD-3C87DF8AEA16}" dt="2023-02-27T00:06:46.426" v="1570" actId="21"/>
          <ac:picMkLst>
            <pc:docMk/>
            <pc:sldMk cId="168093930" sldId="366"/>
            <ac:picMk id="439" creationId="{00000000-0000-0000-0000-000000000000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7:21.241" v="1586" actId="2696"/>
        <pc:sldMkLst>
          <pc:docMk/>
          <pc:sldMk cId="3245048435" sldId="367"/>
        </pc:sldMkLst>
        <pc:spChg chg="mod">
          <ac:chgData name="Daniel Khashabi" userId="62390808-c838-45e6-be59-d6fd0d208bc8" providerId="ADAL" clId="{869B6155-D3EA-B248-88FD-3C87DF8AEA16}" dt="2023-02-27T00:07:06.585" v="1578" actId="21"/>
          <ac:spMkLst>
            <pc:docMk/>
            <pc:sldMk cId="3245048435" sldId="367"/>
            <ac:spMk id="404" creationId="{00000000-0000-0000-0000-000000000000}"/>
          </ac:spMkLst>
        </pc:spChg>
      </pc:sldChg>
      <pc:sldChg chg="addSp modSp del mod ord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513380657" sldId="368"/>
        </pc:sldMkLst>
        <pc:spChg chg="add mod">
          <ac:chgData name="Daniel Khashabi" userId="62390808-c838-45e6-be59-d6fd0d208bc8" providerId="ADAL" clId="{869B6155-D3EA-B248-88FD-3C87DF8AEA16}" dt="2023-02-27T00:07:19.511" v="1585" actId="1076"/>
          <ac:spMkLst>
            <pc:docMk/>
            <pc:sldMk cId="513380657" sldId="368"/>
            <ac:spMk id="5" creationId="{367190B3-00C1-118F-FBB6-3AAD5C23DD3C}"/>
          </ac:spMkLst>
        </pc:spChg>
        <pc:picChg chg="add mod">
          <ac:chgData name="Daniel Khashabi" userId="62390808-c838-45e6-be59-d6fd0d208bc8" providerId="ADAL" clId="{869B6155-D3EA-B248-88FD-3C87DF8AEA16}" dt="2023-02-27T00:07:10.953" v="1580" actId="1076"/>
          <ac:picMkLst>
            <pc:docMk/>
            <pc:sldMk cId="513380657" sldId="368"/>
            <ac:picMk id="3" creationId="{4C83BA5D-C537-A376-9765-D6BB96CA86D5}"/>
          </ac:picMkLst>
        </pc:picChg>
      </pc:sldChg>
      <pc:sldChg chg="del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2608467979" sldId="369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1243037445" sldId="370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600630106" sldId="371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3015229064" sldId="372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2922847201" sldId="373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2125930800" sldId="374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282676728" sldId="375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4011532598" sldId="37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7"/>
        </pc:sldMkLst>
      </pc:sldChg>
      <pc:sldChg chg="add del">
        <pc:chgData name="Daniel Khashabi" userId="62390808-c838-45e6-be59-d6fd0d208bc8" providerId="ADAL" clId="{869B6155-D3EA-B248-88FD-3C87DF8AEA16}" dt="2023-02-28T02:51:31.495" v="8634" actId="2696"/>
        <pc:sldMkLst>
          <pc:docMk/>
          <pc:sldMk cId="562671787" sldId="37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80587743" sldId="37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8"/>
        </pc:sldMkLst>
      </pc:sldChg>
      <pc:sldChg chg="add del">
        <pc:chgData name="Daniel Khashabi" userId="62390808-c838-45e6-be59-d6fd0d208bc8" providerId="ADAL" clId="{869B6155-D3EA-B248-88FD-3C87DF8AEA16}" dt="2023-02-28T02:51:31.492" v="8633" actId="2696"/>
        <pc:sldMkLst>
          <pc:docMk/>
          <pc:sldMk cId="1362044086" sldId="37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656147616" sldId="378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3782193235" sldId="37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0"/>
        </pc:sldMkLst>
      </pc:sldChg>
      <pc:sldChg chg="add del">
        <pc:chgData name="Daniel Khashabi" userId="62390808-c838-45e6-be59-d6fd0d208bc8" providerId="ADAL" clId="{869B6155-D3EA-B248-88FD-3C87DF8AEA16}" dt="2023-02-28T02:51:31.485" v="8631" actId="2696"/>
        <pc:sldMkLst>
          <pc:docMk/>
          <pc:sldMk cId="1148784718" sldId="38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42665556" sldId="380"/>
        </pc:sldMkLst>
      </pc:sldChg>
      <pc:sldChg chg="add del">
        <pc:chgData name="Daniel Khashabi" userId="62390808-c838-45e6-be59-d6fd0d208bc8" providerId="ADAL" clId="{869B6155-D3EA-B248-88FD-3C87DF8AEA16}" dt="2023-02-27T00:09:54.294" v="1647" actId="2696"/>
        <pc:sldMkLst>
          <pc:docMk/>
          <pc:sldMk cId="2400136594" sldId="381"/>
        </pc:sldMkLst>
      </pc:sldChg>
      <pc:sldChg chg="del">
        <pc:chgData name="Daniel Khashabi" userId="62390808-c838-45e6-be59-d6fd0d208bc8" providerId="ADAL" clId="{869B6155-D3EA-B248-88FD-3C87DF8AEA16}" dt="2023-02-27T00:09:50.125" v="1645" actId="2696"/>
        <pc:sldMkLst>
          <pc:docMk/>
          <pc:sldMk cId="2452002964" sldId="381"/>
        </pc:sldMkLst>
      </pc:sldChg>
      <pc:sldChg chg="modSp del mod">
        <pc:chgData name="Daniel Khashabi" userId="62390808-c838-45e6-be59-d6fd0d208bc8" providerId="ADAL" clId="{869B6155-D3EA-B248-88FD-3C87DF8AEA16}" dt="2023-02-27T00:11:19.035" v="1669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869B6155-D3EA-B248-88FD-3C87DF8AEA16}" dt="2023-02-27T00:06:33.147" v="1569" actId="14100"/>
          <ac:spMkLst>
            <pc:docMk/>
            <pc:sldMk cId="3897567501" sldId="382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1819666990" sldId="383"/>
        </pc:sldMkLst>
      </pc:sldChg>
      <pc:sldChg chg="del mod modShow">
        <pc:chgData name="Daniel Khashabi" userId="62390808-c838-45e6-be59-d6fd0d208bc8" providerId="ADAL" clId="{869B6155-D3EA-B248-88FD-3C87DF8AEA16}" dt="2023-02-27T00:05:51.083" v="1562" actId="2696"/>
        <pc:sldMkLst>
          <pc:docMk/>
          <pc:sldMk cId="2688652433" sldId="383"/>
        </pc:sldMkLst>
      </pc:sldChg>
      <pc:sldChg chg="del">
        <pc:chgData name="Daniel Khashabi" userId="62390808-c838-45e6-be59-d6fd0d208bc8" providerId="ADAL" clId="{869B6155-D3EA-B248-88FD-3C87DF8AEA16}" dt="2023-03-02T20:17:53.573" v="10417" actId="18676"/>
        <pc:sldMkLst>
          <pc:docMk/>
          <pc:sldMk cId="2452838810" sldId="38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5"/>
        </pc:sldMkLst>
      </pc:sldChg>
      <pc:sldChg chg="add del">
        <pc:chgData name="Daniel Khashabi" userId="62390808-c838-45e6-be59-d6fd0d208bc8" providerId="ADAL" clId="{869B6155-D3EA-B248-88FD-3C87DF8AEA16}" dt="2023-02-28T02:51:31.468" v="8626" actId="2696"/>
        <pc:sldMkLst>
          <pc:docMk/>
          <pc:sldMk cId="664859268" sldId="38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94241549" sldId="38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65416197" sldId="386"/>
        </pc:sldMkLst>
      </pc:sldChg>
      <pc:sldChg chg="add del">
        <pc:chgData name="Daniel Khashabi" userId="62390808-c838-45e6-be59-d6fd0d208bc8" providerId="ADAL" clId="{869B6155-D3EA-B248-88FD-3C87DF8AEA16}" dt="2023-02-28T02:51:31.465" v="8625" actId="2696"/>
        <pc:sldMkLst>
          <pc:docMk/>
          <pc:sldMk cId="1785131865" sldId="38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887325858" sldId="387"/>
        </pc:sldMkLst>
      </pc:sldChg>
      <pc:sldChg chg="add del">
        <pc:chgData name="Daniel Khashabi" userId="62390808-c838-45e6-be59-d6fd0d208bc8" providerId="ADAL" clId="{869B6155-D3EA-B248-88FD-3C87DF8AEA16}" dt="2023-02-28T02:51:31.463" v="8624" actId="2696"/>
        <pc:sldMkLst>
          <pc:docMk/>
          <pc:sldMk cId="4156548590" sldId="38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8"/>
        </pc:sldMkLst>
      </pc:sldChg>
      <pc:sldChg chg="add del">
        <pc:chgData name="Daniel Khashabi" userId="62390808-c838-45e6-be59-d6fd0d208bc8" providerId="ADAL" clId="{869B6155-D3EA-B248-88FD-3C87DF8AEA16}" dt="2023-02-28T02:51:31.460" v="8623" actId="2696"/>
        <pc:sldMkLst>
          <pc:docMk/>
          <pc:sldMk cId="2322045996" sldId="38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63112638" sldId="38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9"/>
        </pc:sldMkLst>
      </pc:sldChg>
      <pc:sldChg chg="add del">
        <pc:chgData name="Daniel Khashabi" userId="62390808-c838-45e6-be59-d6fd0d208bc8" providerId="ADAL" clId="{869B6155-D3EA-B248-88FD-3C87DF8AEA16}" dt="2023-02-28T02:51:31.455" v="8622" actId="2696"/>
        <pc:sldMkLst>
          <pc:docMk/>
          <pc:sldMk cId="1929465243" sldId="38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170471384" sldId="38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763604943" sldId="390"/>
        </pc:sldMkLst>
      </pc:sldChg>
      <pc:sldChg chg="add del">
        <pc:chgData name="Daniel Khashabi" userId="62390808-c838-45e6-be59-d6fd0d208bc8" providerId="ADAL" clId="{869B6155-D3EA-B248-88FD-3C87DF8AEA16}" dt="2023-02-28T02:51:31.452" v="8621" actId="2696"/>
        <pc:sldMkLst>
          <pc:docMk/>
          <pc:sldMk cId="3677366502" sldId="39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82287908" sldId="391"/>
        </pc:sldMkLst>
      </pc:sldChg>
      <pc:sldChg chg="add del">
        <pc:chgData name="Daniel Khashabi" userId="62390808-c838-45e6-be59-d6fd0d208bc8" providerId="ADAL" clId="{869B6155-D3EA-B248-88FD-3C87DF8AEA16}" dt="2023-02-28T02:51:31.449" v="8620" actId="2696"/>
        <pc:sldMkLst>
          <pc:docMk/>
          <pc:sldMk cId="2163867075" sldId="39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2"/>
        </pc:sldMkLst>
      </pc:sldChg>
      <pc:sldChg chg="add del">
        <pc:chgData name="Daniel Khashabi" userId="62390808-c838-45e6-be59-d6fd0d208bc8" providerId="ADAL" clId="{869B6155-D3EA-B248-88FD-3C87DF8AEA16}" dt="2023-02-28T02:51:31.446" v="8619" actId="2696"/>
        <pc:sldMkLst>
          <pc:docMk/>
          <pc:sldMk cId="1686644543" sldId="39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905568187" sldId="39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404843765" sldId="393"/>
        </pc:sldMkLst>
      </pc:sldChg>
      <pc:sldChg chg="add del">
        <pc:chgData name="Daniel Khashabi" userId="62390808-c838-45e6-be59-d6fd0d208bc8" providerId="ADAL" clId="{869B6155-D3EA-B248-88FD-3C87DF8AEA16}" dt="2023-02-28T02:51:31.442" v="8618" actId="2696"/>
        <pc:sldMkLst>
          <pc:docMk/>
          <pc:sldMk cId="4028205298" sldId="39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4"/>
        </pc:sldMkLst>
      </pc:sldChg>
      <pc:sldChg chg="add del">
        <pc:chgData name="Daniel Khashabi" userId="62390808-c838-45e6-be59-d6fd0d208bc8" providerId="ADAL" clId="{869B6155-D3EA-B248-88FD-3C87DF8AEA16}" dt="2023-02-28T02:51:31.439" v="8617" actId="2696"/>
        <pc:sldMkLst>
          <pc:docMk/>
          <pc:sldMk cId="3120769271" sldId="39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67891711" sldId="39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12656810" sldId="395"/>
        </pc:sldMkLst>
      </pc:sldChg>
      <pc:sldChg chg="add del">
        <pc:chgData name="Daniel Khashabi" userId="62390808-c838-45e6-be59-d6fd0d208bc8" providerId="ADAL" clId="{869B6155-D3EA-B248-88FD-3C87DF8AEA16}" dt="2023-02-28T02:51:31.436" v="8616" actId="2696"/>
        <pc:sldMkLst>
          <pc:docMk/>
          <pc:sldMk cId="1823376631" sldId="39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287338277" sldId="396"/>
        </pc:sldMkLst>
      </pc:sldChg>
      <pc:sldChg chg="add del">
        <pc:chgData name="Daniel Khashabi" userId="62390808-c838-45e6-be59-d6fd0d208bc8" providerId="ADAL" clId="{869B6155-D3EA-B248-88FD-3C87DF8AEA16}" dt="2023-02-28T02:51:31.432" v="8615" actId="2696"/>
        <pc:sldMkLst>
          <pc:docMk/>
          <pc:sldMk cId="2590976880" sldId="39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429410" sldId="397"/>
        </pc:sldMkLst>
      </pc:sldChg>
      <pc:sldChg chg="add del">
        <pc:chgData name="Daniel Khashabi" userId="62390808-c838-45e6-be59-d6fd0d208bc8" providerId="ADAL" clId="{869B6155-D3EA-B248-88FD-3C87DF8AEA16}" dt="2023-02-28T02:51:31.427" v="8614" actId="2696"/>
        <pc:sldMkLst>
          <pc:docMk/>
          <pc:sldMk cId="3548850629" sldId="39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8"/>
        </pc:sldMkLst>
      </pc:sldChg>
      <pc:sldChg chg="add del">
        <pc:chgData name="Daniel Khashabi" userId="62390808-c838-45e6-be59-d6fd0d208bc8" providerId="ADAL" clId="{869B6155-D3EA-B248-88FD-3C87DF8AEA16}" dt="2023-02-28T02:51:31.423" v="8613" actId="2696"/>
        <pc:sldMkLst>
          <pc:docMk/>
          <pc:sldMk cId="3622109324" sldId="39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4246217007" sldId="39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9"/>
        </pc:sldMkLst>
      </pc:sldChg>
      <pc:sldChg chg="add del">
        <pc:chgData name="Daniel Khashabi" userId="62390808-c838-45e6-be59-d6fd0d208bc8" providerId="ADAL" clId="{869B6155-D3EA-B248-88FD-3C87DF8AEA16}" dt="2023-02-28T02:51:31.420" v="8612" actId="2696"/>
        <pc:sldMkLst>
          <pc:docMk/>
          <pc:sldMk cId="1849408823" sldId="39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00075679" sldId="39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740678968" sldId="400"/>
        </pc:sldMkLst>
      </pc:sldChg>
      <pc:sldChg chg="add del">
        <pc:chgData name="Daniel Khashabi" userId="62390808-c838-45e6-be59-d6fd0d208bc8" providerId="ADAL" clId="{869B6155-D3EA-B248-88FD-3C87DF8AEA16}" dt="2023-02-28T02:51:31.415" v="8611" actId="2696"/>
        <pc:sldMkLst>
          <pc:docMk/>
          <pc:sldMk cId="4172458221" sldId="40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1"/>
        </pc:sldMkLst>
      </pc:sldChg>
      <pc:sldChg chg="add del">
        <pc:chgData name="Daniel Khashabi" userId="62390808-c838-45e6-be59-d6fd0d208bc8" providerId="ADAL" clId="{869B6155-D3EA-B248-88FD-3C87DF8AEA16}" dt="2023-02-28T02:51:31.411" v="8610" actId="2696"/>
        <pc:sldMkLst>
          <pc:docMk/>
          <pc:sldMk cId="2157142981" sldId="40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94523690" sldId="40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2"/>
        </pc:sldMkLst>
      </pc:sldChg>
      <pc:sldChg chg="add del">
        <pc:chgData name="Daniel Khashabi" userId="62390808-c838-45e6-be59-d6fd0d208bc8" providerId="ADAL" clId="{869B6155-D3EA-B248-88FD-3C87DF8AEA16}" dt="2023-02-28T02:51:31.408" v="8609" actId="2696"/>
        <pc:sldMkLst>
          <pc:docMk/>
          <pc:sldMk cId="2834563790" sldId="40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5387555" sldId="40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3"/>
        </pc:sldMkLst>
      </pc:sldChg>
      <pc:sldChg chg="add del">
        <pc:chgData name="Daniel Khashabi" userId="62390808-c838-45e6-be59-d6fd0d208bc8" providerId="ADAL" clId="{869B6155-D3EA-B248-88FD-3C87DF8AEA16}" dt="2023-02-28T02:51:31.404" v="8608" actId="2696"/>
        <pc:sldMkLst>
          <pc:docMk/>
          <pc:sldMk cId="2998290638" sldId="40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62413421" sldId="40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24977837" sldId="404"/>
        </pc:sldMkLst>
      </pc:sldChg>
      <pc:sldChg chg="add del">
        <pc:chgData name="Daniel Khashabi" userId="62390808-c838-45e6-be59-d6fd0d208bc8" providerId="ADAL" clId="{869B6155-D3EA-B248-88FD-3C87DF8AEA16}" dt="2023-02-28T02:51:31.399" v="8607" actId="2696"/>
        <pc:sldMkLst>
          <pc:docMk/>
          <pc:sldMk cId="2857964003" sldId="404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715294779" sldId="406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171294199" sldId="40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31466860" sldId="408"/>
        </pc:sldMkLst>
      </pc:sldChg>
      <pc:sldChg chg="add del">
        <pc:chgData name="Daniel Khashabi" userId="62390808-c838-45e6-be59-d6fd0d208bc8" providerId="ADAL" clId="{869B6155-D3EA-B248-88FD-3C87DF8AEA16}" dt="2023-02-28T02:51:31.394" v="8606" actId="2696"/>
        <pc:sldMkLst>
          <pc:docMk/>
          <pc:sldMk cId="3056724909" sldId="408"/>
        </pc:sldMkLst>
      </pc:sldChg>
      <pc:sldChg chg="del ord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38254164" sldId="409"/>
        </pc:sldMkLst>
      </pc:sldChg>
      <pc:sldChg chg="add del">
        <pc:chgData name="Daniel Khashabi" userId="62390808-c838-45e6-be59-d6fd0d208bc8" providerId="ADAL" clId="{869B6155-D3EA-B248-88FD-3C87DF8AEA16}" dt="2023-02-28T02:51:31.388" v="8605" actId="2696"/>
        <pc:sldMkLst>
          <pc:docMk/>
          <pc:sldMk cId="4191340630" sldId="409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163839703" sldId="413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66461788" sldId="414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862313596" sldId="415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021523835" sldId="416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251125786" sldId="417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877808782" sldId="418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909999821" sldId="419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934992055" sldId="420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153221700" sldId="421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393237485" sldId="422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127066792" sldId="423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192268383" sldId="424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183154668" sldId="425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9585014" sldId="426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715006864" sldId="427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429493054" sldId="428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012575585" sldId="429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200902196" sldId="430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24302400" sldId="431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393196588" sldId="432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164824307" sldId="433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629697123" sldId="434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138932486" sldId="435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954806254" sldId="436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724591855" sldId="437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85827902" sldId="438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510843877" sldId="439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930605228" sldId="440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040666605" sldId="441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742849847" sldId="442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372343155" sldId="443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639544537" sldId="444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051996157" sldId="445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318274838" sldId="446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168207135" sldId="447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070663252" sldId="448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254068102" sldId="449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098495472" sldId="450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134303784" sldId="451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763033625" sldId="452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736642748" sldId="453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65923610" sldId="454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206594932" sldId="455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808977956" sldId="456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140546916" sldId="457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013478662" sldId="458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901061847" sldId="459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432932660" sldId="460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983982570" sldId="461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661305466" sldId="462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034588720" sldId="463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721581950" sldId="464"/>
        </pc:sldMkLst>
      </pc:sldChg>
      <pc:sldChg chg="add del">
        <pc:chgData name="Daniel Khashabi" userId="62390808-c838-45e6-be59-d6fd0d208bc8" providerId="ADAL" clId="{869B6155-D3EA-B248-88FD-3C87DF8AEA16}" dt="2023-03-02T14:47:52.200" v="9921" actId="2696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869B6155-D3EA-B248-88FD-3C87DF8AEA16}" dt="2023-02-28T01:34:54.224" v="7433" actId="2696"/>
        <pc:sldMkLst>
          <pc:docMk/>
          <pc:sldMk cId="3775750179" sldId="466"/>
        </pc:sldMkLst>
      </pc:sldChg>
      <pc:sldChg chg="del">
        <pc:chgData name="Daniel Khashabi" userId="62390808-c838-45e6-be59-d6fd0d208bc8" providerId="ADAL" clId="{869B6155-D3EA-B248-88FD-3C87DF8AEA16}" dt="2023-02-27T00:08:52.987" v="1642" actId="2696"/>
        <pc:sldMkLst>
          <pc:docMk/>
          <pc:sldMk cId="0" sldId="467"/>
        </pc:sldMkLst>
      </pc:sldChg>
      <pc:sldChg chg="del">
        <pc:chgData name="Daniel Khashabi" userId="62390808-c838-45e6-be59-d6fd0d208bc8" providerId="ADAL" clId="{869B6155-D3EA-B248-88FD-3C87DF8AEA16}" dt="2023-02-27T00:09:00.173" v="1643" actId="2696"/>
        <pc:sldMkLst>
          <pc:docMk/>
          <pc:sldMk cId="0" sldId="468"/>
        </pc:sldMkLst>
      </pc:sldChg>
      <pc:sldChg chg="del">
        <pc:chgData name="Daniel Khashabi" userId="62390808-c838-45e6-be59-d6fd0d208bc8" providerId="ADAL" clId="{869B6155-D3EA-B248-88FD-3C87DF8AEA16}" dt="2023-02-27T00:09:03.649" v="1644" actId="2696"/>
        <pc:sldMkLst>
          <pc:docMk/>
          <pc:sldMk cId="0" sldId="469"/>
        </pc:sldMkLst>
      </pc:sldChg>
      <pc:sldChg chg="delSp modSp del mod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2958822401" sldId="470"/>
        </pc:sldMkLst>
        <pc:spChg chg="mod ord">
          <ac:chgData name="Daniel Khashabi" userId="62390808-c838-45e6-be59-d6fd0d208bc8" providerId="ADAL" clId="{869B6155-D3EA-B248-88FD-3C87DF8AEA16}" dt="2023-02-27T00:11:29.586" v="1686" actId="20577"/>
          <ac:spMkLst>
            <pc:docMk/>
            <pc:sldMk cId="2958822401" sldId="470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12:04.523" v="1698" actId="478"/>
          <ac:spMkLst>
            <pc:docMk/>
            <pc:sldMk cId="2958822401" sldId="47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39:29.695" v="2334" actId="478"/>
          <ac:spMkLst>
            <pc:docMk/>
            <pc:sldMk cId="2958822401" sldId="4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39:37.943" v="2339" actId="478"/>
          <ac:spMkLst>
            <pc:docMk/>
            <pc:sldMk cId="2958822401" sldId="470"/>
            <ac:spMk id="6" creationId="{208F9EFA-255A-F6FA-AF42-77597E6B1DC2}"/>
          </ac:spMkLst>
        </pc:spChg>
        <pc:spChg chg="mod">
          <ac:chgData name="Daniel Khashabi" userId="62390808-c838-45e6-be59-d6fd0d208bc8" providerId="ADAL" clId="{869B6155-D3EA-B248-88FD-3C87DF8AEA16}" dt="2023-02-27T02:42:29.313" v="4406" actId="20577"/>
          <ac:spMkLst>
            <pc:docMk/>
            <pc:sldMk cId="2958822401" sldId="470"/>
            <ac:spMk id="7" creationId="{090096AD-61D0-E983-D6D7-DC628BD5FF10}"/>
          </ac:spMkLst>
        </pc:spChg>
        <pc:spChg chg="add del mod">
          <ac:chgData name="Daniel Khashabi" userId="62390808-c838-45e6-be59-d6fd0d208bc8" providerId="ADAL" clId="{869B6155-D3EA-B248-88FD-3C87DF8AEA16}" dt="2023-02-27T00:11:48.284" v="1693" actId="478"/>
          <ac:spMkLst>
            <pc:docMk/>
            <pc:sldMk cId="2958822401" sldId="470"/>
            <ac:spMk id="9" creationId="{F0766C44-1667-5E56-47A9-6CFAEA301DDF}"/>
          </ac:spMkLst>
        </pc:spChg>
      </pc:sldChg>
      <pc:sldChg chg="del mod modShow">
        <pc:chgData name="Daniel Khashabi" userId="62390808-c838-45e6-be59-d6fd0d208bc8" providerId="ADAL" clId="{869B6155-D3EA-B248-88FD-3C87DF8AEA16}" dt="2023-02-27T02:19:42.560" v="4153" actId="2696"/>
        <pc:sldMkLst>
          <pc:docMk/>
          <pc:sldMk cId="232136219" sldId="471"/>
        </pc:sldMkLst>
      </pc:sldChg>
      <pc:sldChg chg="del mod modShow">
        <pc:chgData name="Daniel Khashabi" userId="62390808-c838-45e6-be59-d6fd0d208bc8" providerId="ADAL" clId="{869B6155-D3EA-B248-88FD-3C87DF8AEA16}" dt="2023-02-27T02:19:43.685" v="4154" actId="2696"/>
        <pc:sldMkLst>
          <pc:docMk/>
          <pc:sldMk cId="1009279437" sldId="472"/>
        </pc:sldMkLst>
      </pc:sldChg>
      <pc:sldChg chg="del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456681400" sldId="473"/>
        </pc:sldMkLst>
        <pc:spChg chg="del mod">
          <ac:chgData name="Daniel Khashabi" userId="62390808-c838-45e6-be59-d6fd0d208bc8" providerId="ADAL" clId="{869B6155-D3EA-B248-88FD-3C87DF8AEA16}" dt="2023-02-27T01:22:46.562" v="3393" actId="478"/>
          <ac:spMkLst>
            <pc:docMk/>
            <pc:sldMk cId="456681400" sldId="4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6.036" v="3420"/>
          <ac:spMkLst>
            <pc:docMk/>
            <pc:sldMk cId="456681400" sldId="473"/>
            <ac:spMk id="8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0.781" v="3413" actId="478"/>
          <ac:spMkLst>
            <pc:docMk/>
            <pc:sldMk cId="456681400" sldId="473"/>
            <ac:spMk id="9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5.798" v="3418" actId="478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0:48:25.551" v="2902" actId="14100"/>
          <ac:spMkLst>
            <pc:docMk/>
            <pc:sldMk cId="456681400" sldId="473"/>
            <ac:spMk id="2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2:48.203" v="3395" actId="20577"/>
          <ac:spMkLst>
            <pc:docMk/>
            <pc:sldMk cId="456681400" sldId="473"/>
            <ac:spMk id="27" creationId="{92A8D1B0-9DD4-A064-B153-DD29A996C380}"/>
          </ac:spMkLst>
        </pc:spChg>
        <pc:spChg chg="add mod ord">
          <ac:chgData name="Daniel Khashabi" userId="62390808-c838-45e6-be59-d6fd0d208bc8" providerId="ADAL" clId="{869B6155-D3EA-B248-88FD-3C87DF8AEA16}" dt="2023-02-27T01:23:27.689" v="3456" actId="1038"/>
          <ac:spMkLst>
            <pc:docMk/>
            <pc:sldMk cId="456681400" sldId="473"/>
            <ac:spMk id="28" creationId="{E6559CD1-8DB1-A792-DDE1-A2B837AE6F3E}"/>
          </ac:spMkLst>
        </pc:spChg>
      </pc:sldChg>
      <pc:sldChg chg="addSp delSp modSp add del mod modClrScheme chgLayout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2452697234" sldId="474"/>
        </pc:sldMkLst>
        <pc:spChg chg="del mod">
          <ac:chgData name="Daniel Khashabi" userId="62390808-c838-45e6-be59-d6fd0d208bc8" providerId="ADAL" clId="{869B6155-D3EA-B248-88FD-3C87DF8AEA16}" dt="2023-02-27T00:52:16.129" v="3094" actId="478"/>
          <ac:spMkLst>
            <pc:docMk/>
            <pc:sldMk cId="2452697234" sldId="474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50:34.671" v="2916" actId="478"/>
          <ac:spMkLst>
            <pc:docMk/>
            <pc:sldMk cId="2452697234" sldId="47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53:08.165" v="3146" actId="478"/>
          <ac:spMkLst>
            <pc:docMk/>
            <pc:sldMk cId="2452697234" sldId="474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7T00:52:29.971" v="3101" actId="478"/>
          <ac:spMkLst>
            <pc:docMk/>
            <pc:sldMk cId="2452697234" sldId="474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6" creationId="{9A4267E2-E253-FDF9-4F48-06FD35EE0392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7" creationId="{57205490-3DEB-5740-6E6E-9217F83BB946}"/>
          </ac:spMkLst>
        </pc:spChg>
        <pc:spChg chg="add del mod ord">
          <ac:chgData name="Daniel Khashabi" userId="62390808-c838-45e6-be59-d6fd0d208bc8" providerId="ADAL" clId="{869B6155-D3EA-B248-88FD-3C87DF8AEA16}" dt="2023-02-27T00:53:20.426" v="3152"/>
          <ac:spMkLst>
            <pc:docMk/>
            <pc:sldMk cId="2452697234" sldId="474"/>
            <ac:spMk id="28" creationId="{DD3194AC-C347-287F-322D-B176A5F8DFE6}"/>
          </ac:spMkLst>
        </pc:spChg>
        <pc:spChg chg="add mod ord">
          <ac:chgData name="Daniel Khashabi" userId="62390808-c838-45e6-be59-d6fd0d208bc8" providerId="ADAL" clId="{869B6155-D3EA-B248-88FD-3C87DF8AEA16}" dt="2023-02-27T00:55:00.833" v="3387" actId="207"/>
          <ac:spMkLst>
            <pc:docMk/>
            <pc:sldMk cId="2452697234" sldId="474"/>
            <ac:spMk id="29" creationId="{23C91C34-8C75-2630-DBC2-DA1D0335937D}"/>
          </ac:spMkLst>
        </pc:spChg>
      </pc:sldChg>
      <pc:sldChg chg="del">
        <pc:chgData name="Daniel Khashabi" userId="62390808-c838-45e6-be59-d6fd0d208bc8" providerId="ADAL" clId="{869B6155-D3EA-B248-88FD-3C87DF8AEA16}" dt="2023-02-27T00:49:37.269" v="2908" actId="2696"/>
        <pc:sldMkLst>
          <pc:docMk/>
          <pc:sldMk cId="0" sldId="475"/>
        </pc:sldMkLst>
      </pc:sldChg>
      <pc:sldChg chg="add del">
        <pc:chgData name="Daniel Khashabi" userId="62390808-c838-45e6-be59-d6fd0d208bc8" providerId="ADAL" clId="{869B6155-D3EA-B248-88FD-3C87DF8AEA16}" dt="2023-02-27T01:23:52.445" v="3457" actId="2696"/>
        <pc:sldMkLst>
          <pc:docMk/>
          <pc:sldMk cId="3641549977" sldId="475"/>
        </pc:sldMkLst>
      </pc:sldChg>
      <pc:sldChg chg="del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1390607952" sldId="476"/>
        </pc:sldMkLst>
        <pc:spChg chg="mod ord">
          <ac:chgData name="Daniel Khashabi" userId="62390808-c838-45e6-be59-d6fd0d208bc8" providerId="ADAL" clId="{869B6155-D3EA-B248-88FD-3C87DF8AEA16}" dt="2023-02-27T01:24:43.294" v="3470" actId="20577"/>
          <ac:spMkLst>
            <pc:docMk/>
            <pc:sldMk cId="1390607952" sldId="47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1:03:56.110" v="6968" actId="5793"/>
          <ac:spMkLst>
            <pc:docMk/>
            <pc:sldMk cId="1390607952" sldId="476"/>
            <ac:spMk id="30" creationId="{A50F1B4F-ECFC-124C-07D8-5B56A74857FF}"/>
          </ac:spMkLst>
        </pc:s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3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18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23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7"/>
        </pc:sldMkLst>
      </pc:sldChg>
      <pc:sldChg chg="addSp delSp modSp add del mod chgLayout">
        <pc:chgData name="Daniel Khashabi" userId="62390808-c838-45e6-be59-d6fd0d208bc8" providerId="ADAL" clId="{869B6155-D3EA-B248-88FD-3C87DF8AEA16}" dt="2023-02-27T01:49:13.953" v="3560" actId="2696"/>
        <pc:sldMkLst>
          <pc:docMk/>
          <pc:sldMk cId="827162523" sldId="477"/>
        </pc:sldMkLst>
        <pc:spChg chg="mod ord">
          <ac:chgData name="Daniel Khashabi" userId="62390808-c838-45e6-be59-d6fd0d208bc8" providerId="ADAL" clId="{869B6155-D3EA-B248-88FD-3C87DF8AEA16}" dt="2023-02-27T01:24:54.941" v="3472"/>
          <ac:spMkLst>
            <pc:docMk/>
            <pc:sldMk cId="827162523" sldId="47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1:26:44.736" v="3544" actId="1076"/>
          <ac:spMkLst>
            <pc:docMk/>
            <pc:sldMk cId="827162523" sldId="47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4:58.223" v="3474" actId="478"/>
          <ac:spMkLst>
            <pc:docMk/>
            <pc:sldMk cId="827162523" sldId="477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6:41.589" v="3542" actId="1036"/>
          <ac:spMkLst>
            <pc:docMk/>
            <pc:sldMk cId="827162523" sldId="477"/>
            <ac:spMk id="7" creationId="{56E0409A-7F39-78FC-D96F-6D02D0F632B7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8"/>
        </pc:sldMkLst>
      </pc:sldChg>
      <pc:sldChg chg="modSp add del mod">
        <pc:chgData name="Daniel Khashabi" userId="62390808-c838-45e6-be59-d6fd0d208bc8" providerId="ADAL" clId="{869B6155-D3EA-B248-88FD-3C87DF8AEA16}" dt="2023-02-27T01:53:43.082" v="3650" actId="2696"/>
        <pc:sldMkLst>
          <pc:docMk/>
          <pc:sldMk cId="2050205664" sldId="478"/>
        </pc:sldMkLst>
        <pc:spChg chg="mod">
          <ac:chgData name="Daniel Khashabi" userId="62390808-c838-45e6-be59-d6fd0d208bc8" providerId="ADAL" clId="{869B6155-D3EA-B248-88FD-3C87DF8AEA16}" dt="2023-02-27T01:53:29.955" v="3649" actId="20577"/>
          <ac:spMkLst>
            <pc:docMk/>
            <pc:sldMk cId="2050205664" sldId="478"/>
            <ac:spMk id="16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7T01:49:42.075" v="3569" actId="1036"/>
          <ac:grpSpMkLst>
            <pc:docMk/>
            <pc:sldMk cId="2050205664" sldId="478"/>
            <ac:grpSpMk id="7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1"/>
        </pc:sldMkLst>
      </pc:sldChg>
      <pc:sldChg chg="addSp delSp modSp add del mod chgLayout">
        <pc:chgData name="Daniel Khashabi" userId="62390808-c838-45e6-be59-d6fd0d208bc8" providerId="ADAL" clId="{869B6155-D3EA-B248-88FD-3C87DF8AEA16}" dt="2023-02-27T02:03:48.538" v="3844" actId="2696"/>
        <pc:sldMkLst>
          <pc:docMk/>
          <pc:sldMk cId="1330660636" sldId="481"/>
        </pc:sldMkLst>
        <pc:spChg chg="mod ord">
          <ac:chgData name="Daniel Khashabi" userId="62390808-c838-45e6-be59-d6fd0d208bc8" providerId="ADAL" clId="{869B6155-D3EA-B248-88FD-3C87DF8AEA16}" dt="2023-02-27T01:57:20.717" v="3666" actId="700"/>
          <ac:spMkLst>
            <pc:docMk/>
            <pc:sldMk cId="1330660636" sldId="48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1:58:50.014" v="3667" actId="478"/>
          <ac:spMkLst>
            <pc:docMk/>
            <pc:sldMk cId="1330660636" sldId="481"/>
            <ac:spMk id="8" creationId="{146253E3-48CE-1FD5-DF25-963BE0054F15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2"/>
        </pc:sldMkLst>
      </pc:sldChg>
      <pc:sldChg chg="add del">
        <pc:chgData name="Daniel Khashabi" userId="62390808-c838-45e6-be59-d6fd0d208bc8" providerId="ADAL" clId="{869B6155-D3EA-B248-88FD-3C87DF8AEA16}" dt="2023-02-27T02:09:02.461" v="3964" actId="2696"/>
        <pc:sldMkLst>
          <pc:docMk/>
          <pc:sldMk cId="1450154971" sldId="482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3"/>
        </pc:sldMkLst>
      </pc:sldChg>
      <pc:sldChg chg="add del mod modShow">
        <pc:chgData name="Daniel Khashabi" userId="62390808-c838-45e6-be59-d6fd0d208bc8" providerId="ADAL" clId="{869B6155-D3EA-B248-88FD-3C87DF8AEA16}" dt="2023-02-27T02:15:15.522" v="4014" actId="2696"/>
        <pc:sldMkLst>
          <pc:docMk/>
          <pc:sldMk cId="697162808" sldId="483"/>
        </pc:sldMkLst>
      </pc:sldChg>
      <pc:sldChg chg="del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592883905" sldId="484"/>
        </pc:sldMkLst>
        <pc:spChg chg="add del">
          <ac:chgData name="Daniel Khashabi" userId="62390808-c838-45e6-be59-d6fd0d208bc8" providerId="ADAL" clId="{869B6155-D3EA-B248-88FD-3C87DF8AEA16}" dt="2023-02-27T02:17:23.370" v="4118" actId="478"/>
          <ac:spMkLst>
            <pc:docMk/>
            <pc:sldMk cId="592883905" sldId="48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2-27T02:17:11.074" v="4110" actId="20577"/>
          <ac:spMkLst>
            <pc:docMk/>
            <pc:sldMk cId="592883905" sldId="484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0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1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21" creationId="{F2F649B5-8B18-0E45-849B-8F7BDCE80DCA}"/>
          </ac:spMkLst>
        </pc:spChg>
        <pc:spChg chg="add del mod ord">
          <ac:chgData name="Daniel Khashabi" userId="62390808-c838-45e6-be59-d6fd0d208bc8" providerId="ADAL" clId="{869B6155-D3EA-B248-88FD-3C87DF8AEA16}" dt="2023-02-27T02:17:18.835" v="4116" actId="21"/>
          <ac:spMkLst>
            <pc:docMk/>
            <pc:sldMk cId="592883905" sldId="484"/>
            <ac:spMk id="22" creationId="{E5E0CDF5-6313-2F4C-652D-FB674F53D6B6}"/>
          </ac:spMkLst>
        </pc:spChg>
        <pc:spChg chg="add del mod">
          <ac:chgData name="Daniel Khashabi" userId="62390808-c838-45e6-be59-d6fd0d208bc8" providerId="ADAL" clId="{869B6155-D3EA-B248-88FD-3C87DF8AEA16}" dt="2023-02-27T02:17:22.480" v="4117" actId="478"/>
          <ac:spMkLst>
            <pc:docMk/>
            <pc:sldMk cId="592883905" sldId="484"/>
            <ac:spMk id="24" creationId="{9531FFFF-11CB-F5A9-22C5-88A92F7D6B07}"/>
          </ac:spMkLst>
        </pc:spChg>
        <pc:spChg chg="add mod">
          <ac:chgData name="Daniel Khashabi" userId="62390808-c838-45e6-be59-d6fd0d208bc8" providerId="ADAL" clId="{869B6155-D3EA-B248-88FD-3C87DF8AEA16}" dt="2023-02-27T02:19:17.576" v="4149" actId="20577"/>
          <ac:spMkLst>
            <pc:docMk/>
            <pc:sldMk cId="592883905" sldId="484"/>
            <ac:spMk id="25" creationId="{4238A324-8258-0777-3A29-D4D98DC25548}"/>
          </ac:spMkLst>
        </pc:spChg>
        <pc:spChg chg="add mod">
          <ac:chgData name="Daniel Khashabi" userId="62390808-c838-45e6-be59-d6fd0d208bc8" providerId="ADAL" clId="{869B6155-D3EA-B248-88FD-3C87DF8AEA16}" dt="2023-02-27T02:19:36.219" v="4151"/>
          <ac:spMkLst>
            <pc:docMk/>
            <pc:sldMk cId="592883905" sldId="484"/>
            <ac:spMk id="26" creationId="{27FE0EBF-1C2C-14B6-B5DD-D76042B671D3}"/>
          </ac:spMkLst>
        </pc:s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4" creationId="{00000000-0000-0000-0000-000000000000}"/>
          </ac:grpSpMkLst>
        </pc:gr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13" creationId="{00000000-0000-0000-0000-000000000000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2:19:32.897" v="4150"/>
              <pc2:cmMkLst xmlns:pc2="http://schemas.microsoft.com/office/powerpoint/2019/9/main/command">
                <pc:docMk/>
                <pc:sldMk cId="592883905" sldId="484"/>
                <pc2:cmMk id="{3031F8B1-AE4A-AA4A-8513-8D5EF58CBBF7}"/>
              </pc2:cmMkLst>
            </pc226:cmChg>
          </p:ext>
        </pc:ext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5"/>
        </pc:sldMkLst>
      </pc:sldChg>
      <pc:sldChg chg="add del">
        <pc:chgData name="Daniel Khashabi" userId="62390808-c838-45e6-be59-d6fd0d208bc8" providerId="ADAL" clId="{869B6155-D3EA-B248-88FD-3C87DF8AEA16}" dt="2023-02-27T02:19:38.938" v="4152" actId="2696"/>
        <pc:sldMkLst>
          <pc:docMk/>
          <pc:sldMk cId="891318736" sldId="485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86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87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88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89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90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91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92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93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94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95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96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97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98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499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500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501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511"/>
        </pc:sldMkLst>
      </pc:sldChg>
      <pc:sldChg chg="del">
        <pc:chgData name="Daniel Khashabi" userId="62390808-c838-45e6-be59-d6fd0d208bc8" providerId="ADAL" clId="{869B6155-D3EA-B248-88FD-3C87DF8AEA16}" dt="2023-02-28T02:16:20.382" v="7757" actId="2696"/>
        <pc:sldMkLst>
          <pc:docMk/>
          <pc:sldMk cId="0" sldId="513"/>
        </pc:sldMkLst>
      </pc:sldChg>
      <pc:sldChg chg="del">
        <pc:chgData name="Daniel Khashabi" userId="62390808-c838-45e6-be59-d6fd0d208bc8" providerId="ADAL" clId="{869B6155-D3EA-B248-88FD-3C87DF8AEA16}" dt="2023-02-28T02:16:21.267" v="7758" actId="2696"/>
        <pc:sldMkLst>
          <pc:docMk/>
          <pc:sldMk cId="0" sldId="51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6"/>
        </pc:sldMkLst>
      </pc:sldChg>
      <pc:sldChg chg="del">
        <pc:chgData name="Daniel Khashabi" userId="62390808-c838-45e6-be59-d6fd0d208bc8" providerId="ADAL" clId="{869B6155-D3EA-B248-88FD-3C87DF8AEA16}" dt="2023-02-23T18:40:58.736" v="28" actId="2696"/>
        <pc:sldMkLst>
          <pc:docMk/>
          <pc:sldMk cId="3306956304" sldId="592"/>
        </pc:sldMkLst>
      </pc:sldChg>
      <pc:sldChg chg="del">
        <pc:chgData name="Daniel Khashabi" userId="62390808-c838-45e6-be59-d6fd0d208bc8" providerId="ADAL" clId="{869B6155-D3EA-B248-88FD-3C87DF8AEA16}" dt="2023-02-23T18:40:38.512" v="1" actId="2696"/>
        <pc:sldMkLst>
          <pc:docMk/>
          <pc:sldMk cId="3241233427" sldId="596"/>
        </pc:sldMkLst>
      </pc:sldChg>
      <pc:sldChg chg="del">
        <pc:chgData name="Daniel Khashabi" userId="62390808-c838-45e6-be59-d6fd0d208bc8" providerId="ADAL" clId="{869B6155-D3EA-B248-88FD-3C87DF8AEA16}" dt="2023-02-23T18:40:57.646" v="13" actId="2696"/>
        <pc:sldMkLst>
          <pc:docMk/>
          <pc:sldMk cId="277184893" sldId="1596"/>
        </pc:sldMkLst>
      </pc:sldChg>
      <pc:sldChg chg="del">
        <pc:chgData name="Daniel Khashabi" userId="62390808-c838-45e6-be59-d6fd0d208bc8" providerId="ADAL" clId="{869B6155-D3EA-B248-88FD-3C87DF8AEA16}" dt="2023-02-23T18:40:41.903" v="2" actId="2696"/>
        <pc:sldMkLst>
          <pc:docMk/>
          <pc:sldMk cId="2829751526" sldId="1600"/>
        </pc:sldMkLst>
      </pc:sldChg>
      <pc:sldChg chg="del">
        <pc:chgData name="Daniel Khashabi" userId="62390808-c838-45e6-be59-d6fd0d208bc8" providerId="ADAL" clId="{869B6155-D3EA-B248-88FD-3C87DF8AEA16}" dt="2023-02-23T18:40:57.656" v="14" actId="2696"/>
        <pc:sldMkLst>
          <pc:docMk/>
          <pc:sldMk cId="977812050" sldId="1601"/>
        </pc:sldMkLst>
      </pc:sldChg>
      <pc:sldChg chg="del">
        <pc:chgData name="Daniel Khashabi" userId="62390808-c838-45e6-be59-d6fd0d208bc8" providerId="ADAL" clId="{869B6155-D3EA-B248-88FD-3C87DF8AEA16}" dt="2023-02-23T18:40:57.728" v="17" actId="2696"/>
        <pc:sldMkLst>
          <pc:docMk/>
          <pc:sldMk cId="3048726238" sldId="1605"/>
        </pc:sldMkLst>
      </pc:sldChg>
      <pc:sldChg chg="del">
        <pc:chgData name="Daniel Khashabi" userId="62390808-c838-45e6-be59-d6fd0d208bc8" providerId="ADAL" clId="{869B6155-D3EA-B248-88FD-3C87DF8AEA16}" dt="2023-02-23T18:40:58.709" v="27" actId="2696"/>
        <pc:sldMkLst>
          <pc:docMk/>
          <pc:sldMk cId="3352225948" sldId="1606"/>
        </pc:sldMkLst>
      </pc:sldChg>
      <pc:sldChg chg="del">
        <pc:chgData name="Daniel Khashabi" userId="62390808-c838-45e6-be59-d6fd0d208bc8" providerId="ADAL" clId="{869B6155-D3EA-B248-88FD-3C87DF8AEA16}" dt="2023-02-23T18:40:57.906" v="19" actId="2696"/>
        <pc:sldMkLst>
          <pc:docMk/>
          <pc:sldMk cId="848025613" sldId="1610"/>
        </pc:sldMkLst>
      </pc:sldChg>
      <pc:sldChg chg="del">
        <pc:chgData name="Daniel Khashabi" userId="62390808-c838-45e6-be59-d6fd0d208bc8" providerId="ADAL" clId="{869B6155-D3EA-B248-88FD-3C87DF8AEA16}" dt="2023-02-23T18:40:58.024" v="20" actId="2696"/>
        <pc:sldMkLst>
          <pc:docMk/>
          <pc:sldMk cId="590724948" sldId="1611"/>
        </pc:sldMkLst>
      </pc:sldChg>
      <pc:sldChg chg="del">
        <pc:chgData name="Daniel Khashabi" userId="62390808-c838-45e6-be59-d6fd0d208bc8" providerId="ADAL" clId="{869B6155-D3EA-B248-88FD-3C87DF8AEA16}" dt="2023-02-23T18:40:58.161" v="21" actId="2696"/>
        <pc:sldMkLst>
          <pc:docMk/>
          <pc:sldMk cId="3169511776" sldId="1612"/>
        </pc:sldMkLst>
      </pc:sldChg>
      <pc:sldChg chg="del">
        <pc:chgData name="Daniel Khashabi" userId="62390808-c838-45e6-be59-d6fd0d208bc8" providerId="ADAL" clId="{869B6155-D3EA-B248-88FD-3C87DF8AEA16}" dt="2023-02-23T18:40:58.251" v="22" actId="2696"/>
        <pc:sldMkLst>
          <pc:docMk/>
          <pc:sldMk cId="609025459" sldId="1613"/>
        </pc:sldMkLst>
      </pc:sldChg>
      <pc:sldChg chg="del">
        <pc:chgData name="Daniel Khashabi" userId="62390808-c838-45e6-be59-d6fd0d208bc8" providerId="ADAL" clId="{869B6155-D3EA-B248-88FD-3C87DF8AEA16}" dt="2023-02-23T18:41:24.030" v="68" actId="2696"/>
        <pc:sldMkLst>
          <pc:docMk/>
          <pc:sldMk cId="1576146767" sldId="1614"/>
        </pc:sldMkLst>
      </pc:sldChg>
      <pc:sldChg chg="del">
        <pc:chgData name="Daniel Khashabi" userId="62390808-c838-45e6-be59-d6fd0d208bc8" providerId="ADAL" clId="{869B6155-D3EA-B248-88FD-3C87DF8AEA16}" dt="2023-02-23T18:40:58.758" v="29" actId="2696"/>
        <pc:sldMkLst>
          <pc:docMk/>
          <pc:sldMk cId="3536256777" sldId="1619"/>
        </pc:sldMkLst>
      </pc:sldChg>
      <pc:sldChg chg="del">
        <pc:chgData name="Daniel Khashabi" userId="62390808-c838-45e6-be59-d6fd0d208bc8" providerId="ADAL" clId="{869B6155-D3EA-B248-88FD-3C87DF8AEA16}" dt="2023-02-23T18:40:58.769" v="30" actId="2696"/>
        <pc:sldMkLst>
          <pc:docMk/>
          <pc:sldMk cId="3959706283" sldId="1620"/>
        </pc:sldMkLst>
      </pc:sldChg>
      <pc:sldChg chg="del">
        <pc:chgData name="Daniel Khashabi" userId="62390808-c838-45e6-be59-d6fd0d208bc8" providerId="ADAL" clId="{869B6155-D3EA-B248-88FD-3C87DF8AEA16}" dt="2023-02-23T18:41:24.018" v="67" actId="2696"/>
        <pc:sldMkLst>
          <pc:docMk/>
          <pc:sldMk cId="1422955403" sldId="1627"/>
        </pc:sldMkLst>
      </pc:sldChg>
      <pc:sldChg chg="delSp modSp mod delAnim modAnim">
        <pc:chgData name="Daniel Khashabi" userId="62390808-c838-45e6-be59-d6fd0d208bc8" providerId="ADAL" clId="{869B6155-D3EA-B248-88FD-3C87DF8AEA16}" dt="2023-03-02T01:45:12.990" v="8984" actId="1076"/>
        <pc:sldMkLst>
          <pc:docMk/>
          <pc:sldMk cId="1639325383" sldId="1628"/>
        </pc:sldMkLst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9" creationId="{B265745C-AFE6-948F-9BE8-DE587FB73D3B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0" creationId="{B2EE4C14-48A0-EEDC-61B0-F35E42FF53E6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1" creationId="{5B342666-698F-6B05-4FD7-C970ECD7E799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2" creationId="{9CC86EC6-0049-C9F8-F9D8-CE20AA8688F7}"/>
          </ac:spMkLst>
        </pc:spChg>
        <pc:grpChg chg="mod">
          <ac:chgData name="Daniel Khashabi" userId="62390808-c838-45e6-be59-d6fd0d208bc8" providerId="ADAL" clId="{869B6155-D3EA-B248-88FD-3C87DF8AEA16}" dt="2023-03-02T01:45:12.990" v="8984" actId="1076"/>
          <ac:grpSpMkLst>
            <pc:docMk/>
            <pc:sldMk cId="1639325383" sldId="1628"/>
            <ac:grpSpMk id="5" creationId="{0153ED93-1DC9-D4EA-48D3-1C4CEB55935E}"/>
          </ac:grpSpMkLst>
        </pc:grp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4" creationId="{084D2F9B-F1C7-F0F5-EF3E-975E743EB9B5}"/>
          </ac:picMkLst>
        </pc:pic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18" creationId="{3D8E5641-0BE2-A83B-9DB2-5FB1A63DE74F}"/>
          </ac:picMkLst>
        </pc:picChg>
      </pc:sldChg>
      <pc:sldChg chg="del">
        <pc:chgData name="Daniel Khashabi" userId="62390808-c838-45e6-be59-d6fd0d208bc8" providerId="ADAL" clId="{869B6155-D3EA-B248-88FD-3C87DF8AEA16}" dt="2023-02-23T18:40:58.325" v="23" actId="2696"/>
        <pc:sldMkLst>
          <pc:docMk/>
          <pc:sldMk cId="601207151" sldId="1630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1444086369" sldId="1631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1029767625" sldId="1632"/>
        </pc:sldMkLst>
      </pc:sldChg>
      <pc:sldChg chg="add del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534599414" sldId="1633"/>
        </pc:sldMkLst>
      </pc:sldChg>
      <pc:sldChg chg="modSp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393260160" sldId="1633"/>
        </pc:sldMkLst>
        <pc:spChg chg="mod">
          <ac:chgData name="Daniel Khashabi" userId="62390808-c838-45e6-be59-d6fd0d208bc8" providerId="ADAL" clId="{869B6155-D3EA-B248-88FD-3C87DF8AEA16}" dt="2023-02-26T23:51:27.462" v="1044" actId="20577"/>
          <ac:spMkLst>
            <pc:docMk/>
            <pc:sldMk cId="1393260160" sldId="1633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7:04.728" v="1555" actId="20577"/>
          <ac:spMkLst>
            <pc:docMk/>
            <pc:sldMk cId="1393260160" sldId="1633"/>
            <ac:spMk id="3" creationId="{D7323995-35CE-7B26-C2E2-8FD107523DFA}"/>
          </ac:spMkLst>
        </pc:spChg>
      </pc:sldChg>
      <pc:sldChg chg="modSp mod">
        <pc:chgData name="Daniel Khashabi" userId="62390808-c838-45e6-be59-d6fd0d208bc8" providerId="ADAL" clId="{869B6155-D3EA-B248-88FD-3C87DF8AEA16}" dt="2023-02-23T18:41:16.364" v="66" actId="20577"/>
        <pc:sldMkLst>
          <pc:docMk/>
          <pc:sldMk cId="295670356" sldId="1634"/>
        </pc:sldMkLst>
        <pc:spChg chg="mod">
          <ac:chgData name="Daniel Khashabi" userId="62390808-c838-45e6-be59-d6fd0d208bc8" providerId="ADAL" clId="{869B6155-D3EA-B248-88FD-3C87DF8AEA16}" dt="2023-02-23T18:41:16.364" v="66" actId="20577"/>
          <ac:spMkLst>
            <pc:docMk/>
            <pc:sldMk cId="295670356" sldId="1634"/>
            <ac:spMk id="2" creationId="{0E2E5F0B-58B1-5210-F2E8-99FAAEA698C1}"/>
          </ac:spMkLst>
        </pc:spChg>
      </pc:sldChg>
      <pc:sldChg chg="del">
        <pc:chgData name="Daniel Khashabi" userId="62390808-c838-45e6-be59-d6fd0d208bc8" providerId="ADAL" clId="{869B6155-D3EA-B248-88FD-3C87DF8AEA16}" dt="2023-02-23T18:41:11.777" v="54" actId="2696"/>
        <pc:sldMkLst>
          <pc:docMk/>
          <pc:sldMk cId="792073243" sldId="1676"/>
        </pc:sldMkLst>
      </pc:sldChg>
      <pc:sldChg chg="del">
        <pc:chgData name="Daniel Khashabi" userId="62390808-c838-45e6-be59-d6fd0d208bc8" providerId="ADAL" clId="{869B6155-D3EA-B248-88FD-3C87DF8AEA16}" dt="2023-02-23T18:41:11.795" v="55" actId="2696"/>
        <pc:sldMkLst>
          <pc:docMk/>
          <pc:sldMk cId="3902540268" sldId="1677"/>
        </pc:sldMkLst>
      </pc:sldChg>
      <pc:sldChg chg="del">
        <pc:chgData name="Daniel Khashabi" userId="62390808-c838-45e6-be59-d6fd0d208bc8" providerId="ADAL" clId="{869B6155-D3EA-B248-88FD-3C87DF8AEA16}" dt="2023-02-23T18:41:11.808" v="56" actId="2696"/>
        <pc:sldMkLst>
          <pc:docMk/>
          <pc:sldMk cId="307258681" sldId="1678"/>
        </pc:sldMkLst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3810888665" sldId="1679"/>
        </pc:sldMkLst>
      </pc:sldChg>
      <pc:sldChg chg="del">
        <pc:chgData name="Daniel Khashabi" userId="62390808-c838-45e6-be59-d6fd0d208bc8" providerId="ADAL" clId="{869B6155-D3EA-B248-88FD-3C87DF8AEA16}" dt="2023-02-28T19:45:21.158" v="8950" actId="2696"/>
        <pc:sldMkLst>
          <pc:docMk/>
          <pc:sldMk cId="2928424476" sldId="1681"/>
        </pc:sldMkLst>
      </pc:sldChg>
      <pc:sldChg chg="addSp delSp modSp del mod chgLayout">
        <pc:chgData name="Daniel Khashabi" userId="62390808-c838-45e6-be59-d6fd0d208bc8" providerId="ADAL" clId="{869B6155-D3EA-B248-88FD-3C87DF8AEA16}" dt="2023-02-27T03:18:06.984" v="4605" actId="2696"/>
        <pc:sldMkLst>
          <pc:docMk/>
          <pc:sldMk cId="1360697734" sldId="1684"/>
        </pc:sldMkLst>
        <pc:spChg chg="add mod">
          <ac:chgData name="Daniel Khashabi" userId="62390808-c838-45e6-be59-d6fd0d208bc8" providerId="ADAL" clId="{869B6155-D3EA-B248-88FD-3C87DF8AEA16}" dt="2023-02-27T03:18:04.257" v="4604" actId="20577"/>
          <ac:spMkLst>
            <pc:docMk/>
            <pc:sldMk cId="1360697734" sldId="1684"/>
            <ac:spMk id="5" creationId="{37FB38ED-7A1C-6F62-4BA2-7C9121BAB36C}"/>
          </ac:spMkLst>
        </pc:spChg>
        <pc:spChg chg="mod ord">
          <ac:chgData name="Daniel Khashabi" userId="62390808-c838-45e6-be59-d6fd0d208bc8" providerId="ADAL" clId="{869B6155-D3EA-B248-88FD-3C87DF8AEA16}" dt="2023-02-27T03:17:11.421" v="4579"/>
          <ac:spMkLst>
            <pc:docMk/>
            <pc:sldMk cId="1360697734" sldId="1684"/>
            <ac:spMk id="21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3:16:37.991" v="4559"/>
          <ac:spMkLst>
            <pc:docMk/>
            <pc:sldMk cId="1360697734" sldId="1684"/>
            <ac:spMk id="216" creationId="{00000000-0000-0000-0000-000000000000}"/>
          </ac:spMkLst>
        </pc:spChg>
        <pc:picChg chg="add del mod ord">
          <ac:chgData name="Daniel Khashabi" userId="62390808-c838-45e6-be59-d6fd0d208bc8" providerId="ADAL" clId="{869B6155-D3EA-B248-88FD-3C87DF8AEA16}" dt="2023-02-27T03:16:50.867" v="4569" actId="21"/>
          <ac:picMkLst>
            <pc:docMk/>
            <pc:sldMk cId="1360697734" sldId="1684"/>
            <ac:picMk id="3" creationId="{CDF7D81B-0303-8A5B-7D96-670D6667112A}"/>
          </ac:picMkLst>
        </pc:picChg>
        <pc:picChg chg="add mod">
          <ac:chgData name="Daniel Khashabi" userId="62390808-c838-45e6-be59-d6fd0d208bc8" providerId="ADAL" clId="{869B6155-D3EA-B248-88FD-3C87DF8AEA16}" dt="2023-02-27T03:17:48.758" v="4597" actId="1076"/>
          <ac:picMkLst>
            <pc:docMk/>
            <pc:sldMk cId="1360697734" sldId="1684"/>
            <ac:picMk id="6" creationId="{50F2BE61-C5D5-B338-C985-AE2E65E7296A}"/>
          </ac:picMkLst>
        </pc:picChg>
        <pc:picChg chg="mod modCrop">
          <ac:chgData name="Daniel Khashabi" userId="62390808-c838-45e6-be59-d6fd0d208bc8" providerId="ADAL" clId="{869B6155-D3EA-B248-88FD-3C87DF8AEA16}" dt="2023-02-27T03:17:47.097" v="4596" actId="1076"/>
          <ac:picMkLst>
            <pc:docMk/>
            <pc:sldMk cId="1360697734" sldId="1684"/>
            <ac:picMk id="215" creationId="{00000000-0000-0000-0000-000000000000}"/>
          </ac:picMkLst>
        </pc:picChg>
      </pc:sldChg>
      <pc:sldChg chg="modSp add mod">
        <pc:chgData name="Daniel Khashabi" userId="62390808-c838-45e6-be59-d6fd0d208bc8" providerId="ADAL" clId="{869B6155-D3EA-B248-88FD-3C87DF8AEA16}" dt="2023-03-02T14:43:23.268" v="9815" actId="20577"/>
        <pc:sldMkLst>
          <pc:docMk/>
          <pc:sldMk cId="2450255140" sldId="1684"/>
        </pc:sldMkLst>
        <pc:spChg chg="mod">
          <ac:chgData name="Daniel Khashabi" userId="62390808-c838-45e6-be59-d6fd0d208bc8" providerId="ADAL" clId="{869B6155-D3EA-B248-88FD-3C87DF8AEA16}" dt="2023-03-02T14:43:23.268" v="9815" actId="20577"/>
          <ac:spMkLst>
            <pc:docMk/>
            <pc:sldMk cId="2450255140" sldId="1684"/>
            <ac:spMk id="5" creationId="{37FB38ED-7A1C-6F62-4BA2-7C9121BAB36C}"/>
          </ac:spMkLst>
        </pc:spChg>
        <pc:picChg chg="mod">
          <ac:chgData name="Daniel Khashabi" userId="62390808-c838-45e6-be59-d6fd0d208bc8" providerId="ADAL" clId="{869B6155-D3EA-B248-88FD-3C87DF8AEA16}" dt="2023-02-27T15:38:54.717" v="6532" actId="1440"/>
          <ac:picMkLst>
            <pc:docMk/>
            <pc:sldMk cId="2450255140" sldId="1684"/>
            <ac:picMk id="215" creationId="{00000000-0000-0000-0000-000000000000}"/>
          </ac:picMkLst>
        </pc:picChg>
      </pc:sldChg>
      <pc:sldChg chg="delSp modSp mod">
        <pc:chgData name="Daniel Khashabi" userId="62390808-c838-45e6-be59-d6fd0d208bc8" providerId="ADAL" clId="{869B6155-D3EA-B248-88FD-3C87DF8AEA16}" dt="2023-02-28T02:08:37.998" v="7528" actId="1076"/>
        <pc:sldMkLst>
          <pc:docMk/>
          <pc:sldMk cId="2245107210" sldId="1685"/>
        </pc:sldMkLst>
        <pc:spChg chg="mod">
          <ac:chgData name="Daniel Khashabi" userId="62390808-c838-45e6-be59-d6fd0d208bc8" providerId="ADAL" clId="{869B6155-D3EA-B248-88FD-3C87DF8AEA16}" dt="2023-02-28T02:08:35.789" v="7527" actId="20577"/>
          <ac:spMkLst>
            <pc:docMk/>
            <pc:sldMk cId="2245107210" sldId="1685"/>
            <ac:spMk id="222" creationId="{00000000-0000-0000-0000-000000000000}"/>
          </ac:spMkLst>
        </pc:spChg>
        <pc:picChg chg="mod modCrop">
          <ac:chgData name="Daniel Khashabi" userId="62390808-c838-45e6-be59-d6fd0d208bc8" providerId="ADAL" clId="{869B6155-D3EA-B248-88FD-3C87DF8AEA16}" dt="2023-02-28T02:08:37.998" v="7528" actId="1076"/>
          <ac:picMkLst>
            <pc:docMk/>
            <pc:sldMk cId="2245107210" sldId="1685"/>
            <ac:picMk id="223" creationId="{00000000-0000-0000-0000-000000000000}"/>
          </ac:picMkLst>
        </pc:picChg>
        <pc:picChg chg="del">
          <ac:chgData name="Daniel Khashabi" userId="62390808-c838-45e6-be59-d6fd0d208bc8" providerId="ADAL" clId="{869B6155-D3EA-B248-88FD-3C87DF8AEA16}" dt="2023-02-27T03:19:31.006" v="4634" actId="478"/>
          <ac:picMkLst>
            <pc:docMk/>
            <pc:sldMk cId="2245107210" sldId="1685"/>
            <ac:picMk id="224" creationId="{00000000-0000-0000-0000-000000000000}"/>
          </ac:picMkLst>
        </pc:picChg>
      </pc:sldChg>
      <pc:sldChg chg="add 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1004408255" sldId="1688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27706560" sldId="1688"/>
        </pc:sldMkLst>
      </pc:sldChg>
      <pc:sldChg chg="addSp delSp modSp mod ord chgLayout">
        <pc:chgData name="Daniel Khashabi" userId="62390808-c838-45e6-be59-d6fd0d208bc8" providerId="ADAL" clId="{869B6155-D3EA-B248-88FD-3C87DF8AEA16}" dt="2023-03-02T14:58:32.974" v="10155" actId="1076"/>
        <pc:sldMkLst>
          <pc:docMk/>
          <pc:sldMk cId="2507996145" sldId="1689"/>
        </pc:sldMkLst>
        <pc:spChg chg="add del mod">
          <ac:chgData name="Daniel Khashabi" userId="62390808-c838-45e6-be59-d6fd0d208bc8" providerId="ADAL" clId="{869B6155-D3EA-B248-88FD-3C87DF8AEA16}" dt="2023-03-02T14:56:15.005" v="9969"/>
          <ac:spMkLst>
            <pc:docMk/>
            <pc:sldMk cId="2507996145" sldId="1689"/>
            <ac:spMk id="3" creationId="{11A72D6F-08D4-DCEB-DAD1-CD854290E706}"/>
          </ac:spMkLst>
        </pc:spChg>
        <pc:spChg chg="add del mod">
          <ac:chgData name="Daniel Khashabi" userId="62390808-c838-45e6-be59-d6fd0d208bc8" providerId="ADAL" clId="{869B6155-D3EA-B248-88FD-3C87DF8AEA16}" dt="2023-02-28T01:17:08.405" v="7004"/>
          <ac:spMkLst>
            <pc:docMk/>
            <pc:sldMk cId="2507996145" sldId="1689"/>
            <ac:spMk id="3" creationId="{BD8D5AA6-E55F-91B8-1F01-E30F10261171}"/>
          </ac:spMkLst>
        </pc:spChg>
        <pc:spChg chg="add del">
          <ac:chgData name="Daniel Khashabi" userId="62390808-c838-45e6-be59-d6fd0d208bc8" providerId="ADAL" clId="{869B6155-D3EA-B248-88FD-3C87DF8AEA16}" dt="2023-02-28T01:17:37.615" v="7010" actId="22"/>
          <ac:spMkLst>
            <pc:docMk/>
            <pc:sldMk cId="2507996145" sldId="1689"/>
            <ac:spMk id="7" creationId="{75BA2EA5-ECAE-9327-22F3-D7EBE2360D80}"/>
          </ac:spMkLst>
        </pc:spChg>
        <pc:spChg chg="add mod">
          <ac:chgData name="Daniel Khashabi" userId="62390808-c838-45e6-be59-d6fd0d208bc8" providerId="ADAL" clId="{869B6155-D3EA-B248-88FD-3C87DF8AEA16}" dt="2023-03-02T14:57:22.191" v="10150" actId="20577"/>
          <ac:spMkLst>
            <pc:docMk/>
            <pc:sldMk cId="2507996145" sldId="1689"/>
            <ac:spMk id="8" creationId="{10A18503-7FBF-2324-EEBC-325C00695A00}"/>
          </ac:spMkLst>
        </pc:spChg>
        <pc:spChg chg="add mod">
          <ac:chgData name="Daniel Khashabi" userId="62390808-c838-45e6-be59-d6fd0d208bc8" providerId="ADAL" clId="{869B6155-D3EA-B248-88FD-3C87DF8AEA16}" dt="2023-02-28T01:18:17.927" v="7036" actId="1076"/>
          <ac:spMkLst>
            <pc:docMk/>
            <pc:sldMk cId="2507996145" sldId="1689"/>
            <ac:spMk id="9" creationId="{9540453D-3AD6-1714-1A4D-5DA9F7C2A25F}"/>
          </ac:spMkLst>
        </pc:spChg>
        <pc:spChg chg="mod ord">
          <ac:chgData name="Daniel Khashabi" userId="62390808-c838-45e6-be59-d6fd0d208bc8" providerId="ADAL" clId="{869B6155-D3EA-B248-88FD-3C87DF8AEA16}" dt="2023-03-02T14:56:36.793" v="9979" actId="700"/>
          <ac:spMkLst>
            <pc:docMk/>
            <pc:sldMk cId="2507996145" sldId="1689"/>
            <ac:spMk id="195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1:16:21.632" v="7003" actId="478"/>
          <ac:spMkLst>
            <pc:docMk/>
            <pc:sldMk cId="2507996145" sldId="1689"/>
            <ac:spMk id="196" creationId="{00000000-0000-0000-0000-000000000000}"/>
          </ac:spMkLst>
        </pc:spChg>
        <pc:picChg chg="add del mod">
          <ac:chgData name="Daniel Khashabi" userId="62390808-c838-45e6-be59-d6fd0d208bc8" providerId="ADAL" clId="{869B6155-D3EA-B248-88FD-3C87DF8AEA16}" dt="2023-03-02T14:56:13.603" v="9968" actId="478"/>
          <ac:picMkLst>
            <pc:docMk/>
            <pc:sldMk cId="2507996145" sldId="1689"/>
            <ac:picMk id="5" creationId="{DF5B6788-1313-4909-1274-D9A0C79B81FD}"/>
          </ac:picMkLst>
        </pc:picChg>
        <pc:picChg chg="add del mod ord modCrop">
          <ac:chgData name="Daniel Khashabi" userId="62390808-c838-45e6-be59-d6fd0d208bc8" providerId="ADAL" clId="{869B6155-D3EA-B248-88FD-3C87DF8AEA16}" dt="2023-03-02T14:56:39.052" v="9980" actId="21"/>
          <ac:picMkLst>
            <pc:docMk/>
            <pc:sldMk cId="2507996145" sldId="1689"/>
            <ac:picMk id="6" creationId="{BC53C8FE-C9E6-B40D-1657-D58A889298E2}"/>
          </ac:picMkLst>
        </pc:picChg>
        <pc:picChg chg="add mod">
          <ac:chgData name="Daniel Khashabi" userId="62390808-c838-45e6-be59-d6fd0d208bc8" providerId="ADAL" clId="{869B6155-D3EA-B248-88FD-3C87DF8AEA16}" dt="2023-03-02T14:58:32.974" v="10155" actId="1076"/>
          <ac:picMkLst>
            <pc:docMk/>
            <pc:sldMk cId="2507996145" sldId="1689"/>
            <ac:picMk id="10" creationId="{C35F4BA4-FD0D-2F2D-39E8-43C546CCCAA7}"/>
          </ac:picMkLst>
        </pc:picChg>
        <pc:picChg chg="del">
          <ac:chgData name="Daniel Khashabi" userId="62390808-c838-45e6-be59-d6fd0d208bc8" providerId="ADAL" clId="{869B6155-D3EA-B248-88FD-3C87DF8AEA16}" dt="2023-02-28T01:16:21.632" v="7003" actId="478"/>
          <ac:picMkLst>
            <pc:docMk/>
            <pc:sldMk cId="2507996145" sldId="1689"/>
            <ac:picMk id="197" creationId="{00000000-0000-0000-0000-000000000000}"/>
          </ac:picMkLst>
        </pc:pic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515196147" sldId="1691"/>
        </pc:sldMkLst>
      </pc:sldChg>
      <pc:sldChg chg="addSp delSp modSp del mod">
        <pc:chgData name="Daniel Khashabi" userId="62390808-c838-45e6-be59-d6fd0d208bc8" providerId="ADAL" clId="{869B6155-D3EA-B248-88FD-3C87DF8AEA16}" dt="2023-02-28T19:44:54.256" v="8945" actId="2696"/>
        <pc:sldMkLst>
          <pc:docMk/>
          <pc:sldMk cId="524073824" sldId="1692"/>
        </pc:sldMkLst>
        <pc:picChg chg="add mod">
          <ac:chgData name="Daniel Khashabi" userId="62390808-c838-45e6-be59-d6fd0d208bc8" providerId="ADAL" clId="{869B6155-D3EA-B248-88FD-3C87DF8AEA16}" dt="2023-02-28T16:33:14.301" v="8721"/>
          <ac:picMkLst>
            <pc:docMk/>
            <pc:sldMk cId="524073824" sldId="1692"/>
            <ac:picMk id="4" creationId="{9D3A48D4-E05D-0AE1-1B6A-BC9A93430ECC}"/>
          </ac:picMkLst>
        </pc:picChg>
        <pc:picChg chg="del">
          <ac:chgData name="Daniel Khashabi" userId="62390808-c838-45e6-be59-d6fd0d208bc8" providerId="ADAL" clId="{869B6155-D3EA-B248-88FD-3C87DF8AEA16}" dt="2023-02-28T16:33:13.906" v="8720" actId="478"/>
          <ac:picMkLst>
            <pc:docMk/>
            <pc:sldMk cId="524073824" sldId="1692"/>
            <ac:picMk id="7" creationId="{69E7E51C-C7D5-5B16-7B5D-00C50E4B928C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2120127745" sldId="1694"/>
        </pc:sldMkLst>
      </pc:sldChg>
      <pc:sldChg chg="del modAnim">
        <pc:chgData name="Daniel Khashabi" userId="62390808-c838-45e6-be59-d6fd0d208bc8" providerId="ADAL" clId="{869B6155-D3EA-B248-88FD-3C87DF8AEA16}" dt="2023-02-28T19:45:10.446" v="8947" actId="2696"/>
        <pc:sldMkLst>
          <pc:docMk/>
          <pc:sldMk cId="1981697071" sldId="1695"/>
        </pc:sldMkLst>
      </pc:sldChg>
      <pc:sldChg chg="modSp del mod">
        <pc:chgData name="Daniel Khashabi" userId="62390808-c838-45e6-be59-d6fd0d208bc8" providerId="ADAL" clId="{869B6155-D3EA-B248-88FD-3C87DF8AEA16}" dt="2023-02-28T19:44:55.494" v="8946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869B6155-D3EA-B248-88FD-3C87DF8AEA16}" dt="2023-02-28T16:57:32.991" v="8839" actId="207"/>
          <ac:spMkLst>
            <pc:docMk/>
            <pc:sldMk cId="339189038" sldId="1696"/>
            <ac:spMk id="3" creationId="{E2A117A0-4485-230A-7D11-BB43A0049A6E}"/>
          </ac:spMkLst>
        </pc:spChg>
      </pc:sldChg>
      <pc:sldChg chg="modSp mod">
        <pc:chgData name="Daniel Khashabi" userId="62390808-c838-45e6-be59-d6fd0d208bc8" providerId="ADAL" clId="{869B6155-D3EA-B248-88FD-3C87DF8AEA16}" dt="2023-02-28T16:57:57.287" v="8840" actId="14100"/>
        <pc:sldMkLst>
          <pc:docMk/>
          <pc:sldMk cId="3132722689" sldId="1697"/>
        </pc:sldMkLst>
        <pc:spChg chg="mod">
          <ac:chgData name="Daniel Khashabi" userId="62390808-c838-45e6-be59-d6fd0d208bc8" providerId="ADAL" clId="{869B6155-D3EA-B248-88FD-3C87DF8AEA16}" dt="2023-02-28T16:57:57.287" v="8840" actId="14100"/>
          <ac:spMkLst>
            <pc:docMk/>
            <pc:sldMk cId="3132722689" sldId="1697"/>
            <ac:spMk id="3" creationId="{E2A117A0-4485-230A-7D11-BB43A0049A6E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869B6155-D3EA-B248-88FD-3C87DF8AEA16}" dt="2023-02-28T16:59:14.584" v="8857" actId="20577"/>
          <ac:spMkLst>
            <pc:docMk/>
            <pc:sldMk cId="860883307" sldId="1698"/>
            <ac:spMk id="3" creationId="{E4F6CD5C-29F6-C7FA-FC43-91F81B44EB28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869B6155-D3EA-B248-88FD-3C87DF8AEA16}" dt="2023-02-28T16:59:45.944" v="8881" actId="1076"/>
          <ac:spMkLst>
            <pc:docMk/>
            <pc:sldMk cId="1589982863" sldId="1699"/>
            <ac:spMk id="4" creationId="{9126D771-1F20-CFEC-333B-28C58C084EF6}"/>
          </ac:spMkLst>
        </pc:spChg>
        <pc:spChg chg="mod">
          <ac:chgData name="Daniel Khashabi" userId="62390808-c838-45e6-be59-d6fd0d208bc8" providerId="ADAL" clId="{869B6155-D3EA-B248-88FD-3C87DF8AEA16}" dt="2023-02-28T16:59:38.370" v="8879" actId="113"/>
          <ac:spMkLst>
            <pc:docMk/>
            <pc:sldMk cId="1589982863" sldId="1699"/>
            <ac:spMk id="8" creationId="{E63DE09C-A19E-F3B1-C5F0-5A7D4F90FE9B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4279491511" sldId="1700"/>
        </pc:sldMkLst>
        <pc:picChg chg="mod">
          <ac:chgData name="Daniel Khashabi" userId="62390808-c838-45e6-be59-d6fd0d208bc8" providerId="ADAL" clId="{869B6155-D3EA-B248-88FD-3C87DF8AEA16}" dt="2023-02-28T17:00:01.784" v="8893" actId="1440"/>
          <ac:picMkLst>
            <pc:docMk/>
            <pc:sldMk cId="4279491511" sldId="1700"/>
            <ac:picMk id="10" creationId="{870C9351-F169-3DB0-C763-744D63B6ABD4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3795276424" sldId="1701"/>
        </pc:sldMkLst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26051440" sldId="1702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869B6155-D3EA-B248-88FD-3C87DF8AEA16}" dt="2023-02-28T17:00:27.280" v="8902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869B6155-D3EA-B248-88FD-3C87DF8AEA16}" dt="2023-02-28T17:00:31.160" v="8905" actId="403"/>
          <ac:spMkLst>
            <pc:docMk/>
            <pc:sldMk cId="1168865004" sldId="1703"/>
            <ac:spMk id="3" creationId="{AFC09FF9-2B85-894A-2201-A31C9EE9E9B9}"/>
          </ac:spMkLst>
        </pc:spChg>
      </pc:sldChg>
      <pc:sldChg chg="modSp del mod">
        <pc:chgData name="Daniel Khashabi" userId="62390808-c838-45e6-be59-d6fd0d208bc8" providerId="ADAL" clId="{869B6155-D3EA-B248-88FD-3C87DF8AEA16}" dt="2023-03-02T20:17:05.328" v="10400" actId="18676"/>
        <pc:sldMkLst>
          <pc:docMk/>
          <pc:sldMk cId="4165398194" sldId="1704"/>
        </pc:sldMkLst>
        <pc:spChg chg="mod">
          <ac:chgData name="Daniel Khashabi" userId="62390808-c838-45e6-be59-d6fd0d208bc8" providerId="ADAL" clId="{869B6155-D3EA-B248-88FD-3C87DF8AEA16}" dt="2023-02-27T03:18:43.759" v="4625" actId="20577"/>
          <ac:spMkLst>
            <pc:docMk/>
            <pc:sldMk cId="4165398194" sldId="1704"/>
            <ac:spMk id="2" creationId="{EAA4E5AE-1C3E-2796-63F2-9096359501A8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869B6155-D3EA-B248-88FD-3C87DF8AEA16}" dt="2023-02-26T19:19:48.955" v="582" actId="27636"/>
          <ac:spMkLst>
            <pc:docMk/>
            <pc:sldMk cId="2335958500" sldId="1707"/>
            <ac:spMk id="3" creationId="{BF2F5DA4-C119-FF28-BDEF-5E700E6A2DF9}"/>
          </ac:spMkLst>
        </pc:spChg>
        <pc:picChg chg="del">
          <ac:chgData name="Daniel Khashabi" userId="62390808-c838-45e6-be59-d6fd0d208bc8" providerId="ADAL" clId="{869B6155-D3EA-B248-88FD-3C87DF8AEA16}" dt="2023-02-26T19:19:50.505" v="583" actId="478"/>
          <ac:picMkLst>
            <pc:docMk/>
            <pc:sldMk cId="2335958500" sldId="1707"/>
            <ac:picMk id="5" creationId="{810942FF-3338-66DB-EC73-D972EF6B46CA}"/>
          </ac:picMkLst>
        </pc:picChg>
        <pc:picChg chg="add mod">
          <ac:chgData name="Daniel Khashabi" userId="62390808-c838-45e6-be59-d6fd0d208bc8" providerId="ADAL" clId="{869B6155-D3EA-B248-88FD-3C87DF8AEA16}" dt="2023-02-26T19:20:08.838" v="591" actId="1076"/>
          <ac:picMkLst>
            <pc:docMk/>
            <pc:sldMk cId="2335958500" sldId="1707"/>
            <ac:picMk id="6" creationId="{66F3AF5A-8B9B-1D12-EFDE-0410408F73E7}"/>
          </ac:picMkLst>
        </pc:picChg>
      </pc:sldChg>
      <pc:sldChg chg="del ord">
        <pc:chgData name="Daniel Khashabi" userId="62390808-c838-45e6-be59-d6fd0d208bc8" providerId="ADAL" clId="{869B6155-D3EA-B248-88FD-3C87DF8AEA16}" dt="2023-02-26T23:40:22.894" v="973" actId="2696"/>
        <pc:sldMkLst>
          <pc:docMk/>
          <pc:sldMk cId="1061067491" sldId="1708"/>
        </pc:sldMkLst>
      </pc:sldChg>
      <pc:sldChg chg="add 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2960693236" sldId="1708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328501042" sldId="1708"/>
        </pc:sldMkLst>
      </pc:sldChg>
      <pc:sldChg chg="del mod modShow">
        <pc:chgData name="Daniel Khashabi" userId="62390808-c838-45e6-be59-d6fd0d208bc8" providerId="ADAL" clId="{869B6155-D3EA-B248-88FD-3C87DF8AEA16}" dt="2023-02-27T02:19:47.087" v="4155" actId="2696"/>
        <pc:sldMkLst>
          <pc:docMk/>
          <pc:sldMk cId="1473584143" sldId="1709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0" sldId="1711"/>
        </pc:sldMkLst>
      </pc:sldChg>
      <pc:sldChg chg="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1715798551" sldId="1714"/>
        </pc:sldMkLst>
      </pc:sldChg>
      <pc:sldChg chg="modSp del mod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3144402979" sldId="1716"/>
        </pc:sldMkLst>
        <pc:spChg chg="mod">
          <ac:chgData name="Daniel Khashabi" userId="62390808-c838-45e6-be59-d6fd0d208bc8" providerId="ADAL" clId="{869B6155-D3EA-B248-88FD-3C87DF8AEA16}" dt="2023-02-27T00:10:42.762" v="1665" actId="20577"/>
          <ac:spMkLst>
            <pc:docMk/>
            <pc:sldMk cId="3144402979" sldId="1716"/>
            <ac:spMk id="2" creationId="{933443C4-5A7E-2B13-BB12-8182F336F7F7}"/>
          </ac:spMkLst>
        </pc:spChg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1180057205" sldId="1717"/>
        </pc:sldMkLst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1142527989" sldId="1719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3897027653" sldId="1720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863095108" sldId="1721"/>
        </pc:sldMkLst>
      </pc:sldChg>
      <pc:sldChg chg="del">
        <pc:chgData name="Daniel Khashabi" userId="62390808-c838-45e6-be59-d6fd0d208bc8" providerId="ADAL" clId="{869B6155-D3EA-B248-88FD-3C87DF8AEA16}" dt="2023-02-23T18:40:58.784" v="31" actId="2696"/>
        <pc:sldMkLst>
          <pc:docMk/>
          <pc:sldMk cId="427231988" sldId="1722"/>
        </pc:sldMkLst>
      </pc:sldChg>
      <pc:sldChg chg="del">
        <pc:chgData name="Daniel Khashabi" userId="62390808-c838-45e6-be59-d6fd0d208bc8" providerId="ADAL" clId="{869B6155-D3EA-B248-88FD-3C87DF8AEA16}" dt="2023-02-23T18:40:58.473" v="24" actId="2696"/>
        <pc:sldMkLst>
          <pc:docMk/>
          <pc:sldMk cId="2283472175" sldId="1723"/>
        </pc:sldMkLst>
      </pc:sldChg>
      <pc:sldChg chg="del">
        <pc:chgData name="Daniel Khashabi" userId="62390808-c838-45e6-be59-d6fd0d208bc8" providerId="ADAL" clId="{869B6155-D3EA-B248-88FD-3C87DF8AEA16}" dt="2023-02-23T18:40:58.595" v="25" actId="2696"/>
        <pc:sldMkLst>
          <pc:docMk/>
          <pc:sldMk cId="1307919850" sldId="1724"/>
        </pc:sldMkLst>
      </pc:sldChg>
      <pc:sldChg chg="del">
        <pc:chgData name="Daniel Khashabi" userId="62390808-c838-45e6-be59-d6fd0d208bc8" providerId="ADAL" clId="{869B6155-D3EA-B248-88FD-3C87DF8AEA16}" dt="2023-02-23T18:40:58.661" v="26" actId="2696"/>
        <pc:sldMkLst>
          <pc:docMk/>
          <pc:sldMk cId="1144263790" sldId="1726"/>
        </pc:sldMkLst>
      </pc:sldChg>
      <pc:sldChg chg="modSp mod">
        <pc:chgData name="Daniel Khashabi" userId="62390808-c838-45e6-be59-d6fd0d208bc8" providerId="ADAL" clId="{869B6155-D3EA-B248-88FD-3C87DF8AEA16}" dt="2023-02-28T01:49:15.506" v="7481" actId="20577"/>
        <pc:sldMkLst>
          <pc:docMk/>
          <pc:sldMk cId="2309835176" sldId="1727"/>
        </pc:sldMkLst>
        <pc:spChg chg="mod">
          <ac:chgData name="Daniel Khashabi" userId="62390808-c838-45e6-be59-d6fd0d208bc8" providerId="ADAL" clId="{869B6155-D3EA-B248-88FD-3C87DF8AEA16}" dt="2023-02-23T18:41:05.136" v="53" actId="20577"/>
          <ac:spMkLst>
            <pc:docMk/>
            <pc:sldMk cId="2309835176" sldId="1727"/>
            <ac:spMk id="2" creationId="{203F98F8-682C-12DA-E8CC-841FC43A8D66}"/>
          </ac:spMkLst>
        </pc:spChg>
        <pc:spChg chg="mod">
          <ac:chgData name="Daniel Khashabi" userId="62390808-c838-45e6-be59-d6fd0d208bc8" providerId="ADAL" clId="{869B6155-D3EA-B248-88FD-3C87DF8AEA16}" dt="2023-02-28T01:49:15.506" v="7481" actId="20577"/>
          <ac:spMkLst>
            <pc:docMk/>
            <pc:sldMk cId="2309835176" sldId="1727"/>
            <ac:spMk id="8" creationId="{5CCED583-FE7C-EA34-63FF-111B9BBED642}"/>
          </ac:spMkLst>
        </pc:spChg>
      </pc:sldChg>
      <pc:sldChg chg="del">
        <pc:chgData name="Daniel Khashabi" userId="62390808-c838-45e6-be59-d6fd0d208bc8" providerId="ADAL" clId="{869B6155-D3EA-B248-88FD-3C87DF8AEA16}" dt="2023-02-23T18:41:11.817" v="57" actId="2696"/>
        <pc:sldMkLst>
          <pc:docMk/>
          <pc:sldMk cId="3414470684" sldId="1729"/>
        </pc:sldMkLst>
      </pc:sldChg>
      <pc:sldChg chg="del">
        <pc:chgData name="Daniel Khashabi" userId="62390808-c838-45e6-be59-d6fd0d208bc8" providerId="ADAL" clId="{869B6155-D3EA-B248-88FD-3C87DF8AEA16}" dt="2023-02-23T18:41:11.826" v="58" actId="2696"/>
        <pc:sldMkLst>
          <pc:docMk/>
          <pc:sldMk cId="3160390091" sldId="1730"/>
        </pc:sldMkLst>
      </pc:sldChg>
      <pc:sldChg chg="del">
        <pc:chgData name="Daniel Khashabi" userId="62390808-c838-45e6-be59-d6fd0d208bc8" providerId="ADAL" clId="{869B6155-D3EA-B248-88FD-3C87DF8AEA16}" dt="2023-02-23T18:41:11.834" v="59" actId="2696"/>
        <pc:sldMkLst>
          <pc:docMk/>
          <pc:sldMk cId="3145848906" sldId="1731"/>
        </pc:sldMkLst>
      </pc:sldChg>
      <pc:sldChg chg="modSp mod">
        <pc:chgData name="Daniel Khashabi" userId="62390808-c838-45e6-be59-d6fd0d208bc8" providerId="ADAL" clId="{869B6155-D3EA-B248-88FD-3C87DF8AEA16}" dt="2023-03-02T17:01:17.233" v="10396" actId="20577"/>
        <pc:sldMkLst>
          <pc:docMk/>
          <pc:sldMk cId="1446965755" sldId="1732"/>
        </pc:sldMkLst>
        <pc:spChg chg="mod">
          <ac:chgData name="Daniel Khashabi" userId="62390808-c838-45e6-be59-d6fd0d208bc8" providerId="ADAL" clId="{869B6155-D3EA-B248-88FD-3C87DF8AEA16}" dt="2023-03-02T17:01:17.233" v="10396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5"/>
        </pc:sldMkLst>
      </pc:sldChg>
      <pc:sldChg chg="del">
        <pc:chgData name="Daniel Khashabi" userId="62390808-c838-45e6-be59-d6fd0d208bc8" providerId="ADAL" clId="{869B6155-D3EA-B248-88FD-3C87DF8AEA16}" dt="2023-02-28T19:45:13.522" v="8948" actId="2696"/>
        <pc:sldMkLst>
          <pc:docMk/>
          <pc:sldMk cId="4248584166" sldId="1736"/>
        </pc:sldMkLst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0" sldId="173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38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8:13.681" v="9938" actId="1076"/>
        <pc:sldMkLst>
          <pc:docMk/>
          <pc:sldMk cId="126430258" sldId="1739"/>
        </pc:sldMkLst>
        <pc:picChg chg="mod">
          <ac:chgData name="Daniel Khashabi" userId="62390808-c838-45e6-be59-d6fd0d208bc8" providerId="ADAL" clId="{869B6155-D3EA-B248-88FD-3C87DF8AEA16}" dt="2023-03-02T14:48:13.681" v="9938" actId="1076"/>
          <ac:picMkLst>
            <pc:docMk/>
            <pc:sldMk cId="126430258" sldId="1739"/>
            <ac:picMk id="4" creationId="{3EFC1115-3AE7-2FA3-87D1-F4E8E9948F44}"/>
          </ac:picMkLst>
        </pc:picChg>
      </pc:sldChg>
      <pc:sldChg chg="modSp mod">
        <pc:chgData name="Daniel Khashabi" userId="62390808-c838-45e6-be59-d6fd0d208bc8" providerId="ADAL" clId="{869B6155-D3EA-B248-88FD-3C87DF8AEA16}" dt="2023-03-02T14:47:23.564" v="9919" actId="1076"/>
        <pc:sldMkLst>
          <pc:docMk/>
          <pc:sldMk cId="1994282376" sldId="1740"/>
        </pc:sldMkLst>
        <pc:spChg chg="mod">
          <ac:chgData name="Daniel Khashabi" userId="62390808-c838-45e6-be59-d6fd0d208bc8" providerId="ADAL" clId="{869B6155-D3EA-B248-88FD-3C87DF8AEA16}" dt="2023-03-02T14:46:23.389" v="9916" actId="20577"/>
          <ac:spMkLst>
            <pc:docMk/>
            <pc:sldMk cId="1994282376" sldId="1740"/>
            <ac:spMk id="3" creationId="{A3D986DC-BDE4-6D83-A8E9-51A35E89DFE6}"/>
          </ac:spMkLst>
        </pc:spChg>
        <pc:picChg chg="mod">
          <ac:chgData name="Daniel Khashabi" userId="62390808-c838-45e6-be59-d6fd0d208bc8" providerId="ADAL" clId="{869B6155-D3EA-B248-88FD-3C87DF8AEA16}" dt="2023-03-02T14:47:23.564" v="9919" actId="1076"/>
          <ac:picMkLst>
            <pc:docMk/>
            <pc:sldMk cId="1994282376" sldId="1740"/>
            <ac:picMk id="2050" creationId="{FCDFB180-5503-D40F-1E47-6571D3F596C9}"/>
          </ac:picMkLst>
        </pc:picChg>
      </pc:sldChg>
      <pc:sldChg chg="del">
        <pc:chgData name="Daniel Khashabi" userId="62390808-c838-45e6-be59-d6fd0d208bc8" providerId="ADAL" clId="{869B6155-D3EA-B248-88FD-3C87DF8AEA16}" dt="2023-02-23T18:40:57.802" v="18" actId="2696"/>
        <pc:sldMkLst>
          <pc:docMk/>
          <pc:sldMk cId="3278760500" sldId="1741"/>
        </pc:sldMkLst>
      </pc:sldChg>
      <pc:sldChg chg="del">
        <pc:chgData name="Daniel Khashabi" userId="62390808-c838-45e6-be59-d6fd0d208bc8" providerId="ADAL" clId="{869B6155-D3EA-B248-88FD-3C87DF8AEA16}" dt="2023-03-02T14:48:35.675" v="9946" actId="2696"/>
        <pc:sldMkLst>
          <pc:docMk/>
          <pc:sldMk cId="2062362447" sldId="1744"/>
        </pc:sldMkLst>
      </pc:sldChg>
      <pc:sldChg chg="modSp mod">
        <pc:chgData name="Daniel Khashabi" userId="62390808-c838-45e6-be59-d6fd0d208bc8" providerId="ADAL" clId="{869B6155-D3EA-B248-88FD-3C87DF8AEA16}" dt="2023-02-28T01:19:06.342" v="7056" actId="20577"/>
        <pc:sldMkLst>
          <pc:docMk/>
          <pc:sldMk cId="1561276032" sldId="1747"/>
        </pc:sldMkLst>
        <pc:spChg chg="mod">
          <ac:chgData name="Daniel Khashabi" userId="62390808-c838-45e6-be59-d6fd0d208bc8" providerId="ADAL" clId="{869B6155-D3EA-B248-88FD-3C87DF8AEA16}" dt="2023-02-28T01:18:39.533" v="7042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869B6155-D3EA-B248-88FD-3C87DF8AEA16}" dt="2023-02-28T01:19:06.342" v="7056" actId="20577"/>
          <ac:spMkLst>
            <pc:docMk/>
            <pc:sldMk cId="1561276032" sldId="1747"/>
            <ac:spMk id="3" creationId="{F4F59BB6-F46C-15A8-EBD1-D1347283E946}"/>
          </ac:spMkLst>
        </pc:spChg>
      </pc:sldChg>
      <pc:sldChg chg="modSp del mod">
        <pc:chgData name="Daniel Khashabi" userId="62390808-c838-45e6-be59-d6fd0d208bc8" providerId="ADAL" clId="{869B6155-D3EA-B248-88FD-3C87DF8AEA16}" dt="2023-02-28T01:18:57.129" v="7054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869B6155-D3EA-B248-88FD-3C87DF8AEA16}" dt="2023-02-28T01:18:45.429" v="7045" actId="21"/>
          <ac:spMkLst>
            <pc:docMk/>
            <pc:sldMk cId="1057357431" sldId="1748"/>
            <ac:spMk id="3" creationId="{6D141459-A88C-A5FB-6433-54F0A929B146}"/>
          </ac:spMkLst>
        </pc:spChg>
      </pc:sldChg>
      <pc:sldChg chg="del">
        <pc:chgData name="Daniel Khashabi" userId="62390808-c838-45e6-be59-d6fd0d208bc8" providerId="ADAL" clId="{869B6155-D3EA-B248-88FD-3C87DF8AEA16}" dt="2023-02-27T03:18:30.785" v="4607" actId="2696"/>
        <pc:sldMkLst>
          <pc:docMk/>
          <pc:sldMk cId="3065630538" sldId="1750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869B6155-D3EA-B248-88FD-3C87DF8AEA16}" dt="2023-02-26T21:43:13.327" v="625" actId="20577"/>
          <ac:spMkLst>
            <pc:docMk/>
            <pc:sldMk cId="3685191956" sldId="1751"/>
            <ac:spMk id="3" creationId="{BF2F5DA4-C119-FF28-BDEF-5E700E6A2DF9}"/>
          </ac:spMkLst>
        </pc:spChg>
      </pc:sldChg>
      <pc:sldChg chg="del mod modShow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750854351" sldId="1753"/>
        </pc:sldMkLst>
      </pc:sldChg>
      <pc:sldChg chg="addSp delSp modSp mod">
        <pc:chgData name="Daniel Khashabi" userId="62390808-c838-45e6-be59-d6fd0d208bc8" providerId="ADAL" clId="{869B6155-D3EA-B248-88FD-3C87DF8AEA16}" dt="2023-03-02T14:37:36.003" v="9587" actId="21"/>
        <pc:sldMkLst>
          <pc:docMk/>
          <pc:sldMk cId="4058999134" sldId="1754"/>
        </pc:sldMkLst>
        <pc:spChg chg="mod">
          <ac:chgData name="Daniel Khashabi" userId="62390808-c838-45e6-be59-d6fd0d208bc8" providerId="ADAL" clId="{869B6155-D3EA-B248-88FD-3C87DF8AEA16}" dt="2023-02-27T02:41:25.803" v="4343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869B6155-D3EA-B248-88FD-3C87DF8AEA16}" dt="2023-03-02T14:37:07.954" v="9582" actId="20577"/>
          <ac:spMkLst>
            <pc:docMk/>
            <pc:sldMk cId="4058999134" sldId="1754"/>
            <ac:spMk id="3" creationId="{49ED8F0B-7B83-5BFF-404A-C643779F2A22}"/>
          </ac:spMkLst>
        </pc:spChg>
        <pc:spChg chg="add del mod">
          <ac:chgData name="Daniel Khashabi" userId="62390808-c838-45e6-be59-d6fd0d208bc8" providerId="ADAL" clId="{869B6155-D3EA-B248-88FD-3C87DF8AEA16}" dt="2023-03-02T14:37:36.003" v="9587" actId="21"/>
          <ac:spMkLst>
            <pc:docMk/>
            <pc:sldMk cId="4058999134" sldId="1754"/>
            <ac:spMk id="5" creationId="{E46B461D-75E4-BE09-0F9F-6DF467EDABCF}"/>
          </ac:spMkLst>
        </pc:spChg>
        <pc:picChg chg="add mod">
          <ac:chgData name="Daniel Khashabi" userId="62390808-c838-45e6-be59-d6fd0d208bc8" providerId="ADAL" clId="{869B6155-D3EA-B248-88FD-3C87DF8AEA16}" dt="2023-03-02T14:36:17.910" v="9551" actId="1076"/>
          <ac:picMkLst>
            <pc:docMk/>
            <pc:sldMk cId="4058999134" sldId="1754"/>
            <ac:picMk id="1026" creationId="{15168387-F736-31EE-DC68-5A9F9AB2739A}"/>
          </ac:picMkLst>
        </pc:picChg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964885118" sldId="1755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3302907784" sldId="1756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3341050306" sldId="1757"/>
        </pc:sldMkLst>
      </pc:sldChg>
      <pc:sldChg chg="modSp del mod">
        <pc:chgData name="Daniel Khashabi" userId="62390808-c838-45e6-be59-d6fd0d208bc8" providerId="ADAL" clId="{869B6155-D3EA-B248-88FD-3C87DF8AEA16}" dt="2023-02-27T00:05:32.788" v="1558" actId="2696"/>
        <pc:sldMkLst>
          <pc:docMk/>
          <pc:sldMk cId="80289203" sldId="1758"/>
        </pc:sldMkLst>
        <pc:spChg chg="mod">
          <ac:chgData name="Daniel Khashabi" userId="62390808-c838-45e6-be59-d6fd0d208bc8" providerId="ADAL" clId="{869B6155-D3EA-B248-88FD-3C87DF8AEA16}" dt="2023-02-27T00:05:26.215" v="1557" actId="20577"/>
          <ac:spMkLst>
            <pc:docMk/>
            <pc:sldMk cId="80289203" sldId="1758"/>
            <ac:spMk id="4" creationId="{00000000-0000-0000-0000-000000000000}"/>
          </ac:spMkLst>
        </pc:spChg>
      </pc:sldChg>
      <pc:sldChg chg="addSp delSp modSp add del mod addCm chgLayout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3755822236" sldId="1758"/>
        </pc:sldMkLst>
        <pc:spChg chg="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6.699" v="1649" actId="478"/>
          <ac:spMkLst>
            <pc:docMk/>
            <pc:sldMk cId="3755822236" sldId="1758"/>
            <ac:spMk id="6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7" creationId="{AAA01111-4DF6-6BBB-AB7C-1DC9C8F160AF}"/>
          </ac:spMkLst>
        </pc:spChg>
        <pc:spChg chg="add 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8" creationId="{DF3C741B-575D-057E-29D4-F2DCD7357528}"/>
          </ac:spMkLst>
        </pc:spChg>
        <pc:picChg chg="mod">
          <ac:chgData name="Daniel Khashabi" userId="62390808-c838-45e6-be59-d6fd0d208bc8" providerId="ADAL" clId="{869B6155-D3EA-B248-88FD-3C87DF8AEA16}" dt="2023-02-27T00:10:53.760" v="1666" actId="1076"/>
          <ac:picMkLst>
            <pc:docMk/>
            <pc:sldMk cId="3755822236" sldId="1758"/>
            <ac:picMk id="5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0:32:34.364" v="2000"/>
              <pc2:cmMkLst xmlns:pc2="http://schemas.microsoft.com/office/powerpoint/2019/9/main/command">
                <pc:docMk/>
                <pc:sldMk cId="3755822236" sldId="1758"/>
                <pc2:cmMk id="{FCEB6BFB-18FB-0042-900C-CE157CF0D260}"/>
              </pc2:cmMkLst>
            </pc226:cmChg>
          </p:ext>
        </pc:extLst>
      </pc:sldChg>
      <pc:sldChg chg="add 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3656988731" sldId="1759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24973247" sldId="1759"/>
        </pc:sldMkLst>
        <pc:spChg chg="del">
          <ac:chgData name="Daniel Khashabi" userId="62390808-c838-45e6-be59-d6fd0d208bc8" providerId="ADAL" clId="{869B6155-D3EA-B248-88FD-3C87DF8AEA16}" dt="2023-02-28T01:14:58.954" v="6996"/>
          <ac:spMkLst>
            <pc:docMk/>
            <pc:sldMk cId="3824973247" sldId="1759"/>
            <ac:spMk id="2" creationId="{892D64E4-A8AD-4BFC-02B2-F43E2CBE3958}"/>
          </ac:spMkLst>
        </pc:spChg>
        <pc:spChg chg="del">
          <ac:chgData name="Daniel Khashabi" userId="62390808-c838-45e6-be59-d6fd0d208bc8" providerId="ADAL" clId="{869B6155-D3EA-B248-88FD-3C87DF8AEA16}" dt="2023-02-28T01:15:07.813" v="7000" actId="478"/>
          <ac:spMkLst>
            <pc:docMk/>
            <pc:sldMk cId="3824973247" sldId="1759"/>
            <ac:spMk id="3" creationId="{943C0393-BED5-5741-867C-2A8883E05369}"/>
          </ac:spMkLst>
        </pc:spChg>
        <pc:picChg chg="add mod">
          <ac:chgData name="Daniel Khashabi" userId="62390808-c838-45e6-be59-d6fd0d208bc8" providerId="ADAL" clId="{869B6155-D3EA-B248-88FD-3C87DF8AEA16}" dt="2023-02-28T01:15:02.399" v="6999" actId="1076"/>
          <ac:picMkLst>
            <pc:docMk/>
            <pc:sldMk cId="3824973247" sldId="1759"/>
            <ac:picMk id="5" creationId="{D8FF2B8A-A17F-DE0E-2CEE-3CC675B406CB}"/>
          </ac:picMkLst>
        </pc:picChg>
        <pc:picChg chg="del mod modCrop">
          <ac:chgData name="Daniel Khashabi" userId="62390808-c838-45e6-be59-d6fd0d208bc8" providerId="ADAL" clId="{869B6155-D3EA-B248-88FD-3C87DF8AEA16}" dt="2023-02-28T01:14:57.577" v="6995" actId="478"/>
          <ac:picMkLst>
            <pc:docMk/>
            <pc:sldMk cId="3824973247" sldId="1759"/>
            <ac:picMk id="920" creationId="{00000000-0000-0000-0000-000000000000}"/>
          </ac:picMkLst>
        </pc:picChg>
      </pc:sldChg>
      <pc:sldChg chg="modSp del mod ord modShow">
        <pc:chgData name="Daniel Khashabi" userId="62390808-c838-45e6-be59-d6fd0d208bc8" providerId="ADAL" clId="{869B6155-D3EA-B248-88FD-3C87DF8AEA16}" dt="2023-03-02T20:16:53.310" v="10398" actId="2696"/>
        <pc:sldMkLst>
          <pc:docMk/>
          <pc:sldMk cId="3236888526" sldId="1760"/>
        </pc:sldMkLst>
        <pc:spChg chg="mod">
          <ac:chgData name="Daniel Khashabi" userId="62390808-c838-45e6-be59-d6fd0d208bc8" providerId="ADAL" clId="{869B6155-D3EA-B248-88FD-3C87DF8AEA16}" dt="2023-02-28T02:27:49.880" v="8083" actId="20577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6" creationId="{00000000-0000-0000-0000-000000000000}"/>
          </ac:spMkLst>
        </pc:spChg>
      </pc:sldChg>
      <pc:sldChg chg="modSp 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669689574" sldId="176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28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67"/>
        </pc:sldMkLst>
      </pc:sldChg>
      <pc:sldChg chg="del">
        <pc:chgData name="Daniel Khashabi" userId="62390808-c838-45e6-be59-d6fd0d208bc8" providerId="ADAL" clId="{869B6155-D3EA-B248-88FD-3C87DF8AEA16}" dt="2023-02-28T02:35:22.503" v="8396" actId="2696"/>
        <pc:sldMkLst>
          <pc:docMk/>
          <pc:sldMk cId="0" sldId="1769"/>
        </pc:sldMkLst>
      </pc:sldChg>
      <pc:sldChg chg="addSp delSp modSp del mod modShow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70"/>
        </pc:sldMkLst>
        <pc:spChg chg="mod">
          <ac:chgData name="Daniel Khashabi" userId="62390808-c838-45e6-be59-d6fd0d208bc8" providerId="ADAL" clId="{869B6155-D3EA-B248-88FD-3C87DF8AEA16}" dt="2023-02-28T02:41:44.735" v="8561" actId="2711"/>
          <ac:spMkLst>
            <pc:docMk/>
            <pc:sldMk cId="0" sldId="17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3.994" v="8557" actId="478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4.409" v="8558"/>
          <ac:spMkLst>
            <pc:docMk/>
            <pc:sldMk cId="0" sldId="1770"/>
            <ac:spMk id="14" creationId="{CBEFBEE1-119F-59E6-1AE2-FC21BAD31DE3}"/>
          </ac:spMkLst>
        </pc:spChg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71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72"/>
        </pc:sldMkLst>
      </pc:sldChg>
      <pc:sldChg chg="del mod modShow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73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74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76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77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78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79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80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81"/>
        </pc:sldMkLst>
      </pc:sldChg>
      <pc:sldChg chg="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82"/>
        </pc:sldMkLst>
      </pc:sldChg>
      <pc:sldChg chg="modSp 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0" sldId="178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3"/>
            <ac:spMk id="3" creationId="{00000000-0000-0000-0000-000000000000}"/>
          </ac:spMkLst>
        </pc:spChg>
      </pc:sldChg>
      <pc:sldChg chg="modSp del mod">
        <pc:chgData name="Daniel Khashabi" userId="62390808-c838-45e6-be59-d6fd0d208bc8" providerId="ADAL" clId="{869B6155-D3EA-B248-88FD-3C87DF8AEA16}" dt="2023-03-02T20:17:00.348" v="10399" actId="2696"/>
        <pc:sldMkLst>
          <pc:docMk/>
          <pc:sldMk cId="2894810001" sldId="1784"/>
        </pc:sldMkLst>
        <pc:spChg chg="mod">
          <ac:chgData name="Daniel Khashabi" userId="62390808-c838-45e6-be59-d6fd0d208bc8" providerId="ADAL" clId="{869B6155-D3EA-B248-88FD-3C87DF8AEA16}" dt="2023-02-27T02:26:18.344" v="4249" actId="1076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869B6155-D3EA-B248-88FD-3C87DF8AEA16}" dt="2023-02-26T18:56:47.787" v="433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09:03.317" v="7529" actId="2696"/>
        <pc:sldMkLst>
          <pc:docMk/>
          <pc:sldMk cId="3331867881" sldId="1786"/>
        </pc:sldMkLst>
      </pc:sldChg>
      <pc:sldChg chg="addSp delSp modSp del mod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787"/>
        </pc:sldMkLst>
        <pc:spChg chg="del">
          <ac:chgData name="Daniel Khashabi" userId="62390808-c838-45e6-be59-d6fd0d208bc8" providerId="ADAL" clId="{869B6155-D3EA-B248-88FD-3C87DF8AEA16}" dt="2023-02-28T02:10:30.018" v="7567" actId="478"/>
          <ac:spMkLst>
            <pc:docMk/>
            <pc:sldMk cId="0" sldId="1787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9:48.396" v="10165" actId="368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14:40.125" v="7756" actId="5793"/>
          <ac:spMkLst>
            <pc:docMk/>
            <pc:sldMk cId="0" sldId="1787"/>
            <ac:spMk id="21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8T02:10:33.195" v="7573"/>
          <ac:spMkLst>
            <pc:docMk/>
            <pc:sldMk cId="0" sldId="1787"/>
            <ac:spMk id="26" creationId="{2CE14EBA-0642-5A19-48EE-9D3D2FE8671F}"/>
          </ac:spMkLst>
        </pc:spChg>
        <pc:spChg chg="add del mod">
          <ac:chgData name="Daniel Khashabi" userId="62390808-c838-45e6-be59-d6fd0d208bc8" providerId="ADAL" clId="{869B6155-D3EA-B248-88FD-3C87DF8AEA16}" dt="2023-02-28T02:10:32.239" v="7572"/>
          <ac:spMkLst>
            <pc:docMk/>
            <pc:sldMk cId="0" sldId="1787"/>
            <ac:spMk id="27" creationId="{74703FA8-99DA-DD2A-15AC-FFD104EAD864}"/>
          </ac:spMkLst>
        </pc:spChg>
        <pc:spChg chg="add mod">
          <ac:chgData name="Daniel Khashabi" userId="62390808-c838-45e6-be59-d6fd0d208bc8" providerId="ADAL" clId="{869B6155-D3EA-B248-88FD-3C87DF8AEA16}" dt="2023-03-02T14:59:43.422" v="10163" actId="368"/>
          <ac:spMkLst>
            <pc:docMk/>
            <pc:sldMk cId="0" sldId="1787"/>
            <ac:spMk id="28" creationId="{9C6A3AE1-E626-0C21-AF54-0E450FF5407C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8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14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19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0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2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8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6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7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9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800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41869939" sldId="1801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02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03"/>
        </pc:sldMkLst>
      </pc:sldChg>
      <pc:sldChg chg="modSp 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0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8" creationId="{00000000-0000-0000-0000-000000000000}"/>
          </ac:spMkLst>
        </pc:spChg>
      </pc:sldChg>
      <pc:sldChg chg="modSp 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0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11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06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07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08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09"/>
        </pc:sldMkLst>
      </pc:sldChg>
      <pc:sldChg chg="modSp 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1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9" creationId="{00000000-0000-0000-0000-000000000000}"/>
          </ac:spMkLst>
        </pc:spChg>
      </pc:sldChg>
      <pc:sldChg chg="modSp 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1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8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12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13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14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15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16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17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18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19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20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21"/>
        </pc:sldMkLst>
      </pc:sldChg>
      <pc:sldChg chg="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0" sldId="1822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04491926" sldId="1824"/>
        </pc:sldMkLst>
      </pc:sldChg>
      <pc:sldChg chg="modSp 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280531687" sldId="182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280531687" sldId="1825"/>
            <ac:spMk id="9" creationId="{00000000-0000-0000-0000-000000000000}"/>
          </ac:spMkLst>
        </pc:spChg>
      </pc:sldChg>
      <pc:sldChg chg="modSp 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428968377" sldId="182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28968377" sldId="1826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993980021" sldId="1827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070674910" sldId="1828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271977771" sldId="1829"/>
        </pc:sldMkLst>
      </pc:sldChg>
      <pc:sldChg chg="modSp 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971986060" sldId="183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971986060" sldId="1830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65699095" sldId="1831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3245609401" sldId="1832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398987504" sldId="1833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489090485" sldId="1834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1827045477" sldId="183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465980" sldId="1837"/>
        </pc:sldMkLst>
      </pc:sldChg>
      <pc:sldChg chg="add del">
        <pc:chgData name="Daniel Khashabi" userId="62390808-c838-45e6-be59-d6fd0d208bc8" providerId="ADAL" clId="{869B6155-D3EA-B248-88FD-3C87DF8AEA16}" dt="2023-02-28T02:51:31.524" v="8644" actId="2696"/>
        <pc:sldMkLst>
          <pc:docMk/>
          <pc:sldMk cId="3656011362" sldId="183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2666202" sldId="1838"/>
        </pc:sldMkLst>
      </pc:sldChg>
      <pc:sldChg chg="add del">
        <pc:chgData name="Daniel Khashabi" userId="62390808-c838-45e6-be59-d6fd0d208bc8" providerId="ADAL" clId="{869B6155-D3EA-B248-88FD-3C87DF8AEA16}" dt="2023-02-28T02:51:31.521" v="8643" actId="2696"/>
        <pc:sldMkLst>
          <pc:docMk/>
          <pc:sldMk cId="1655310243" sldId="183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56144117" sldId="1839"/>
        </pc:sldMkLst>
      </pc:sldChg>
      <pc:sldChg chg="add del">
        <pc:chgData name="Daniel Khashabi" userId="62390808-c838-45e6-be59-d6fd0d208bc8" providerId="ADAL" clId="{869B6155-D3EA-B248-88FD-3C87DF8AEA16}" dt="2023-02-28T02:51:31.518" v="8642" actId="2696"/>
        <pc:sldMkLst>
          <pc:docMk/>
          <pc:sldMk cId="1719278880" sldId="183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0"/>
        </pc:sldMkLst>
      </pc:sldChg>
      <pc:sldChg chg="add del">
        <pc:chgData name="Daniel Khashabi" userId="62390808-c838-45e6-be59-d6fd0d208bc8" providerId="ADAL" clId="{869B6155-D3EA-B248-88FD-3C87DF8AEA16}" dt="2023-02-28T02:51:31.516" v="8641" actId="2696"/>
        <pc:sldMkLst>
          <pc:docMk/>
          <pc:sldMk cId="1363765062" sldId="184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62983873" sldId="184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1"/>
        </pc:sldMkLst>
      </pc:sldChg>
      <pc:sldChg chg="add del">
        <pc:chgData name="Daniel Khashabi" userId="62390808-c838-45e6-be59-d6fd0d208bc8" providerId="ADAL" clId="{869B6155-D3EA-B248-88FD-3C87DF8AEA16}" dt="2023-02-28T02:51:31.513" v="8640" actId="2696"/>
        <pc:sldMkLst>
          <pc:docMk/>
          <pc:sldMk cId="1064663321" sldId="184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29667388" sldId="184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86426555" sldId="1842"/>
        </pc:sldMkLst>
      </pc:sldChg>
      <pc:sldChg chg="add del">
        <pc:chgData name="Daniel Khashabi" userId="62390808-c838-45e6-be59-d6fd0d208bc8" providerId="ADAL" clId="{869B6155-D3EA-B248-88FD-3C87DF8AEA16}" dt="2023-02-28T02:51:31.510" v="8639" actId="2696"/>
        <pc:sldMkLst>
          <pc:docMk/>
          <pc:sldMk cId="4080667640" sldId="184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3"/>
        </pc:sldMkLst>
      </pc:sldChg>
      <pc:sldChg chg="add del">
        <pc:chgData name="Daniel Khashabi" userId="62390808-c838-45e6-be59-d6fd0d208bc8" providerId="ADAL" clId="{869B6155-D3EA-B248-88FD-3C87DF8AEA16}" dt="2023-02-28T02:50:52.592" v="8604" actId="2696"/>
        <pc:sldMkLst>
          <pc:docMk/>
          <pc:sldMk cId="3189723764" sldId="184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708536290" sldId="184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4"/>
        </pc:sldMkLst>
      </pc:sldChg>
      <pc:sldChg chg="add del">
        <pc:chgData name="Daniel Khashabi" userId="62390808-c838-45e6-be59-d6fd0d208bc8" providerId="ADAL" clId="{869B6155-D3EA-B248-88FD-3C87DF8AEA16}" dt="2023-02-28T02:51:31.508" v="8638" actId="2696"/>
        <pc:sldMkLst>
          <pc:docMk/>
          <pc:sldMk cId="130502483" sldId="184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02114518" sldId="184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5"/>
        </pc:sldMkLst>
      </pc:sldChg>
      <pc:sldChg chg="add del">
        <pc:chgData name="Daniel Khashabi" userId="62390808-c838-45e6-be59-d6fd0d208bc8" providerId="ADAL" clId="{869B6155-D3EA-B248-88FD-3C87DF8AEA16}" dt="2023-02-28T02:51:31.504" v="8637" actId="2696"/>
        <pc:sldMkLst>
          <pc:docMk/>
          <pc:sldMk cId="29964278" sldId="184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2267687" sldId="184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6"/>
        </pc:sldMkLst>
      </pc:sldChg>
      <pc:sldChg chg="add del">
        <pc:chgData name="Daniel Khashabi" userId="62390808-c838-45e6-be59-d6fd0d208bc8" providerId="ADAL" clId="{869B6155-D3EA-B248-88FD-3C87DF8AEA16}" dt="2023-02-28T02:51:31.501" v="8636" actId="2696"/>
        <pc:sldMkLst>
          <pc:docMk/>
          <pc:sldMk cId="1264738898" sldId="184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692850823" sldId="184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788964764" sldId="1847"/>
        </pc:sldMkLst>
      </pc:sldChg>
      <pc:sldChg chg="add del">
        <pc:chgData name="Daniel Khashabi" userId="62390808-c838-45e6-be59-d6fd0d208bc8" providerId="ADAL" clId="{869B6155-D3EA-B248-88FD-3C87DF8AEA16}" dt="2023-02-28T02:51:31.498" v="8635" actId="2696"/>
        <pc:sldMkLst>
          <pc:docMk/>
          <pc:sldMk cId="4101995341" sldId="184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8"/>
        </pc:sldMkLst>
      </pc:sldChg>
      <pc:sldChg chg="add del">
        <pc:chgData name="Daniel Khashabi" userId="62390808-c838-45e6-be59-d6fd0d208bc8" providerId="ADAL" clId="{869B6155-D3EA-B248-88FD-3C87DF8AEA16}" dt="2023-02-28T02:51:31.488" v="8632" actId="2696"/>
        <pc:sldMkLst>
          <pc:docMk/>
          <pc:sldMk cId="1827002466" sldId="184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00940658" sldId="184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9"/>
        </pc:sldMkLst>
      </pc:sldChg>
      <pc:sldChg chg="add del">
        <pc:chgData name="Daniel Khashabi" userId="62390808-c838-45e6-be59-d6fd0d208bc8" providerId="ADAL" clId="{869B6155-D3EA-B248-88FD-3C87DF8AEA16}" dt="2023-02-28T02:51:31.482" v="8630" actId="2696"/>
        <pc:sldMkLst>
          <pc:docMk/>
          <pc:sldMk cId="170288444" sldId="184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75127652" sldId="184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24233844" sldId="1850"/>
        </pc:sldMkLst>
      </pc:sldChg>
      <pc:sldChg chg="add del">
        <pc:chgData name="Daniel Khashabi" userId="62390808-c838-45e6-be59-d6fd0d208bc8" providerId="ADAL" clId="{869B6155-D3EA-B248-88FD-3C87DF8AEA16}" dt="2023-02-28T02:51:31.479" v="8629" actId="2696"/>
        <pc:sldMkLst>
          <pc:docMk/>
          <pc:sldMk cId="4054456673" sldId="185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69141274" sldId="1851"/>
        </pc:sldMkLst>
      </pc:sldChg>
      <pc:sldChg chg="add del">
        <pc:chgData name="Daniel Khashabi" userId="62390808-c838-45e6-be59-d6fd0d208bc8" providerId="ADAL" clId="{869B6155-D3EA-B248-88FD-3C87DF8AEA16}" dt="2023-02-28T02:51:31.475" v="8628" actId="2696"/>
        <pc:sldMkLst>
          <pc:docMk/>
          <pc:sldMk cId="3771818045" sldId="185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81569418" sldId="1852"/>
        </pc:sldMkLst>
      </pc:sldChg>
      <pc:sldChg chg="add del">
        <pc:chgData name="Daniel Khashabi" userId="62390808-c838-45e6-be59-d6fd0d208bc8" providerId="ADAL" clId="{869B6155-D3EA-B248-88FD-3C87DF8AEA16}" dt="2023-02-28T02:51:31.472" v="8627" actId="2696"/>
        <pc:sldMkLst>
          <pc:docMk/>
          <pc:sldMk cId="3056417199" sldId="185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1232130096" sldId="185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22203577" sldId="1853"/>
        </pc:sldMkLst>
      </pc:sldChg>
      <pc:sldChg chg="add del">
        <pc:chgData name="Daniel Khashabi" userId="62390808-c838-45e6-be59-d6fd0d208bc8" providerId="ADAL" clId="{869B6155-D3EA-B248-88FD-3C87DF8AEA16}" dt="2023-02-28T02:51:31.526" v="8645" actId="2696"/>
        <pc:sldMkLst>
          <pc:docMk/>
          <pc:sldMk cId="2559652993" sldId="1853"/>
        </pc:sldMkLst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492524874" sldId="1854"/>
        </pc:sldMkLst>
      </pc:sldChg>
      <pc:sldChg chg="del">
        <pc:chgData name="Daniel Khashabi" userId="62390808-c838-45e6-be59-d6fd0d208bc8" providerId="ADAL" clId="{869B6155-D3EA-B248-88FD-3C87DF8AEA16}" dt="2023-03-02T20:17:05.328" v="10400" actId="18676"/>
        <pc:sldMkLst>
          <pc:docMk/>
          <pc:sldMk cId="3495468394" sldId="1855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2105043816" sldId="1856"/>
        </pc:sldMkLst>
      </pc:sldChg>
      <pc:sldChg chg="del">
        <pc:chgData name="Daniel Khashabi" userId="62390808-c838-45e6-be59-d6fd0d208bc8" providerId="ADAL" clId="{869B6155-D3EA-B248-88FD-3C87DF8AEA16}" dt="2023-02-27T00:08:48.478" v="1641" actId="2696"/>
        <pc:sldMkLst>
          <pc:docMk/>
          <pc:sldMk cId="640746392" sldId="1857"/>
        </pc:sldMkLst>
      </pc:sldChg>
      <pc:sldChg chg="del">
        <pc:chgData name="Daniel Khashabi" userId="62390808-c838-45e6-be59-d6fd0d208bc8" providerId="ADAL" clId="{869B6155-D3EA-B248-88FD-3C87DF8AEA16}" dt="2023-03-02T20:17:57.162" v="10418" actId="18676"/>
        <pc:sldMkLst>
          <pc:docMk/>
          <pc:sldMk cId="827144043" sldId="185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745030195" sldId="1859"/>
        </pc:sldMkLst>
      </pc:sldChg>
      <pc:sldChg chg="del">
        <pc:chgData name="Daniel Khashabi" userId="62390808-c838-45e6-be59-d6fd0d208bc8" providerId="ADAL" clId="{869B6155-D3EA-B248-88FD-3C87DF8AEA16}" dt="2023-03-02T20:17:47.204" v="10415" actId="18676"/>
        <pc:sldMkLst>
          <pc:docMk/>
          <pc:sldMk cId="598954380" sldId="1860"/>
        </pc:sldMkLst>
      </pc:sldChg>
      <pc:sldChg chg="modSp del mod">
        <pc:chgData name="Daniel Khashabi" userId="62390808-c838-45e6-be59-d6fd0d208bc8" providerId="ADAL" clId="{869B6155-D3EA-B248-88FD-3C87DF8AEA16}" dt="2023-03-02T20:17:47.204" v="10415" actId="18676"/>
        <pc:sldMkLst>
          <pc:docMk/>
          <pc:sldMk cId="1097139008" sldId="1861"/>
        </pc:sldMkLst>
        <pc:spChg chg="mod">
          <ac:chgData name="Daniel Khashabi" userId="62390808-c838-45e6-be59-d6fd0d208bc8" providerId="ADAL" clId="{869B6155-D3EA-B248-88FD-3C87DF8AEA16}" dt="2023-02-24T23:01:47.525" v="341" actId="20577"/>
          <ac:spMkLst>
            <pc:docMk/>
            <pc:sldMk cId="1097139008" sldId="1861"/>
            <ac:spMk id="2" creationId="{7D78EB87-8E66-9B1D-483A-FBB415F625E3}"/>
          </ac:spMkLst>
        </pc:spChg>
      </pc:sldChg>
      <pc:sldChg chg="del">
        <pc:chgData name="Daniel Khashabi" userId="62390808-c838-45e6-be59-d6fd0d208bc8" providerId="ADAL" clId="{869B6155-D3EA-B248-88FD-3C87DF8AEA16}" dt="2023-03-02T20:17:21.004" v="10406" actId="18676"/>
        <pc:sldMkLst>
          <pc:docMk/>
          <pc:sldMk cId="2711129566" sldId="1862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3523569274" sldId="1863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3957893659" sldId="1865"/>
        </pc:sldMkLst>
      </pc:sldChg>
      <pc:sldChg chg="del">
        <pc:chgData name="Daniel Khashabi" userId="62390808-c838-45e6-be59-d6fd0d208bc8" providerId="ADAL" clId="{869B6155-D3EA-B248-88FD-3C87DF8AEA16}" dt="2023-03-02T20:17:33.958" v="10411" actId="18676"/>
        <pc:sldMkLst>
          <pc:docMk/>
          <pc:sldMk cId="2673111531" sldId="1866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67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68"/>
        </pc:sldMkLst>
      </pc:sldChg>
      <pc:sldChg chg="modSp 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6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69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70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71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72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73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74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75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76"/>
        </pc:sldMkLst>
      </pc:sldChg>
      <pc:sldChg chg="modSp 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7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7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7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8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7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9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8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0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81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82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83"/>
        </pc:sldMkLst>
      </pc:sldChg>
      <pc:sldChg chg="modSp 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8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4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85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86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87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88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89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90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91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92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93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94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95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96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97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98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899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00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01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02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03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04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05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06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07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08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09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10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11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12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13"/>
        </pc:sldMkLst>
      </pc:sldChg>
      <pc:sldChg chg="modSp 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1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14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15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16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17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18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19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20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21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22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23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24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25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26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27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28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29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30"/>
        </pc:sldMkLst>
      </pc:sldChg>
      <pc:sldChg chg="modSp 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3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31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32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33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34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35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36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37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38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39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40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41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42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43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44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45"/>
        </pc:sldMkLst>
      </pc:sldChg>
      <pc:sldChg chg="modSp 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4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46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47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0" sldId="1948"/>
        </pc:sldMkLst>
      </pc:sldChg>
      <pc:sldChg chg="del">
        <pc:chgData name="Daniel Khashabi" userId="62390808-c838-45e6-be59-d6fd0d208bc8" providerId="ADAL" clId="{869B6155-D3EA-B248-88FD-3C87DF8AEA16}" dt="2023-03-02T20:17:37.013" v="10412" actId="18676"/>
        <pc:sldMkLst>
          <pc:docMk/>
          <pc:sldMk cId="2830243146" sldId="1949"/>
        </pc:sldMkLst>
      </pc:sldChg>
      <pc:sldChg chg="del">
        <pc:chgData name="Daniel Khashabi" userId="62390808-c838-45e6-be59-d6fd0d208bc8" providerId="ADAL" clId="{869B6155-D3EA-B248-88FD-3C87DF8AEA16}" dt="2023-03-02T20:17:40.475" v="10413" actId="18676"/>
        <pc:sldMkLst>
          <pc:docMk/>
          <pc:sldMk cId="2457414041" sldId="1950"/>
        </pc:sldMkLst>
      </pc:sldChg>
      <pc:sldChg chg="add del mod ord modShow">
        <pc:chgData name="Daniel Khashabi" userId="62390808-c838-45e6-be59-d6fd0d208bc8" providerId="ADAL" clId="{869B6155-D3EA-B248-88FD-3C87DF8AEA16}" dt="2023-03-02T20:16:53.310" v="10398" actId="2696"/>
        <pc:sldMkLst>
          <pc:docMk/>
          <pc:sldMk cId="1731438675" sldId="1951"/>
        </pc:sldMkLst>
      </pc:sldChg>
      <pc:sldChg chg="add del">
        <pc:chgData name="Daniel Khashabi" userId="62390808-c838-45e6-be59-d6fd0d208bc8" providerId="ADAL" clId="{869B6155-D3EA-B248-88FD-3C87DF8AEA16}" dt="2023-02-28T02:20:30.971" v="7842" actId="2696"/>
        <pc:sldMkLst>
          <pc:docMk/>
          <pc:sldMk cId="2330934471" sldId="1951"/>
        </pc:sldMkLst>
      </pc:sldChg>
      <pc:sldChg chg="add del">
        <pc:chgData name="Daniel Khashabi" userId="62390808-c838-45e6-be59-d6fd0d208bc8" providerId="ADAL" clId="{869B6155-D3EA-B248-88FD-3C87DF8AEA16}" dt="2023-02-28T00:42:32.778" v="6662" actId="2696"/>
        <pc:sldMkLst>
          <pc:docMk/>
          <pc:sldMk cId="3484034011" sldId="1951"/>
        </pc:sldMkLst>
      </pc:sldChg>
      <pc:sldChg chg="del">
        <pc:chgData name="Daniel Khashabi" userId="62390808-c838-45e6-be59-d6fd0d208bc8" providerId="ADAL" clId="{869B6155-D3EA-B248-88FD-3C87DF8AEA16}" dt="2023-03-02T20:17:37.013" v="10412" actId="18676"/>
        <pc:sldMkLst>
          <pc:docMk/>
          <pc:sldMk cId="2458244337" sldId="1952"/>
        </pc:sldMkLst>
      </pc:sldChg>
      <pc:sldChg chg="del">
        <pc:chgData name="Daniel Khashabi" userId="62390808-c838-45e6-be59-d6fd0d208bc8" providerId="ADAL" clId="{869B6155-D3EA-B248-88FD-3C87DF8AEA16}" dt="2023-03-02T20:17:37.013" v="10412" actId="18676"/>
        <pc:sldMkLst>
          <pc:docMk/>
          <pc:sldMk cId="841837156" sldId="1953"/>
        </pc:sldMkLst>
      </pc:sldChg>
      <pc:sldChg chg="del">
        <pc:chgData name="Daniel Khashabi" userId="62390808-c838-45e6-be59-d6fd0d208bc8" providerId="ADAL" clId="{869B6155-D3EA-B248-88FD-3C87DF8AEA16}" dt="2023-03-02T20:17:33.958" v="10411" actId="18676"/>
        <pc:sldMkLst>
          <pc:docMk/>
          <pc:sldMk cId="3001147671" sldId="1954"/>
        </pc:sldMkLst>
      </pc:sldChg>
      <pc:sldChg chg="del">
        <pc:chgData name="Daniel Khashabi" userId="62390808-c838-45e6-be59-d6fd0d208bc8" providerId="ADAL" clId="{869B6155-D3EA-B248-88FD-3C87DF8AEA16}" dt="2023-03-02T20:17:24.174" v="10407" actId="18676"/>
        <pc:sldMkLst>
          <pc:docMk/>
          <pc:sldMk cId="1358069131" sldId="1955"/>
        </pc:sldMkLst>
      </pc:sldChg>
      <pc:sldChg chg="del">
        <pc:chgData name="Daniel Khashabi" userId="62390808-c838-45e6-be59-d6fd0d208bc8" providerId="ADAL" clId="{869B6155-D3EA-B248-88FD-3C87DF8AEA16}" dt="2023-03-02T20:17:24.174" v="10407" actId="18676"/>
        <pc:sldMkLst>
          <pc:docMk/>
          <pc:sldMk cId="4217980589" sldId="1956"/>
        </pc:sldMkLst>
      </pc:sldChg>
      <pc:sldChg chg="modSp del mod">
        <pc:chgData name="Daniel Khashabi" userId="62390808-c838-45e6-be59-d6fd0d208bc8" providerId="ADAL" clId="{869B6155-D3EA-B248-88FD-3C87DF8AEA16}" dt="2023-03-02T20:17:50.497" v="10416" actId="18676"/>
        <pc:sldMkLst>
          <pc:docMk/>
          <pc:sldMk cId="423261872" sldId="1957"/>
        </pc:sldMkLst>
        <pc:spChg chg="mod">
          <ac:chgData name="Daniel Khashabi" userId="62390808-c838-45e6-be59-d6fd0d208bc8" providerId="ADAL" clId="{869B6155-D3EA-B248-88FD-3C87DF8AEA16}" dt="2023-02-26T18:54:16.051" v="414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3-02T20:17:50.497" v="10416" actId="18676"/>
        <pc:sldMkLst>
          <pc:docMk/>
          <pc:sldMk cId="3136858018" sldId="1958"/>
        </pc:sldMkLst>
      </pc:sldChg>
      <pc:sldChg chg="del">
        <pc:chgData name="Daniel Khashabi" userId="62390808-c838-45e6-be59-d6fd0d208bc8" providerId="ADAL" clId="{869B6155-D3EA-B248-88FD-3C87DF8AEA16}" dt="2023-03-02T20:17:47.204" v="10415" actId="18676"/>
        <pc:sldMkLst>
          <pc:docMk/>
          <pc:sldMk cId="975306942" sldId="1959"/>
        </pc:sldMkLst>
      </pc:sldChg>
      <pc:sldChg chg="del">
        <pc:chgData name="Daniel Khashabi" userId="62390808-c838-45e6-be59-d6fd0d208bc8" providerId="ADAL" clId="{869B6155-D3EA-B248-88FD-3C87DF8AEA16}" dt="2023-03-02T20:17:10.396" v="10401" actId="2696"/>
        <pc:sldMkLst>
          <pc:docMk/>
          <pc:sldMk cId="2676100225" sldId="1960"/>
        </pc:sldMkLst>
      </pc:sldChg>
      <pc:sldChg chg="del">
        <pc:chgData name="Daniel Khashabi" userId="62390808-c838-45e6-be59-d6fd0d208bc8" providerId="ADAL" clId="{869B6155-D3EA-B248-88FD-3C87DF8AEA16}" dt="2023-03-02T20:17:10.407" v="10402" actId="2696"/>
        <pc:sldMkLst>
          <pc:docMk/>
          <pc:sldMk cId="3148173644" sldId="1961"/>
        </pc:sldMkLst>
      </pc:sldChg>
      <pc:sldChg chg="del">
        <pc:chgData name="Daniel Khashabi" userId="62390808-c838-45e6-be59-d6fd0d208bc8" providerId="ADAL" clId="{869B6155-D3EA-B248-88FD-3C87DF8AEA16}" dt="2023-03-02T20:17:43.937" v="10414" actId="18676"/>
        <pc:sldMkLst>
          <pc:docMk/>
          <pc:sldMk cId="3369097472" sldId="1962"/>
        </pc:sldMkLst>
      </pc:sldChg>
      <pc:sldChg chg="del">
        <pc:chgData name="Daniel Khashabi" userId="62390808-c838-45e6-be59-d6fd0d208bc8" providerId="ADAL" clId="{869B6155-D3EA-B248-88FD-3C87DF8AEA16}" dt="2023-03-02T20:17:43.937" v="10414" actId="18676"/>
        <pc:sldMkLst>
          <pc:docMk/>
          <pc:sldMk cId="2840551386" sldId="1963"/>
        </pc:sldMkLst>
      </pc:sldChg>
      <pc:sldChg chg="del">
        <pc:chgData name="Daniel Khashabi" userId="62390808-c838-45e6-be59-d6fd0d208bc8" providerId="ADAL" clId="{869B6155-D3EA-B248-88FD-3C87DF8AEA16}" dt="2023-03-02T20:17:53.573" v="10417" actId="18676"/>
        <pc:sldMkLst>
          <pc:docMk/>
          <pc:sldMk cId="1793496069" sldId="1964"/>
        </pc:sldMkLst>
      </pc:sldChg>
      <pc:sldChg chg="del">
        <pc:chgData name="Daniel Khashabi" userId="62390808-c838-45e6-be59-d6fd0d208bc8" providerId="ADAL" clId="{869B6155-D3EA-B248-88FD-3C87DF8AEA16}" dt="2023-03-02T20:17:53.573" v="10417" actId="18676"/>
        <pc:sldMkLst>
          <pc:docMk/>
          <pc:sldMk cId="2451461546" sldId="1965"/>
        </pc:sldMkLst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965324948" sldId="1966"/>
        </pc:sldMkLst>
      </pc:sldChg>
      <pc:sldChg chg="modSp add 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3605480706" sldId="1966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05480706" sldId="1966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360467095" sldId="1967"/>
        </pc:sldMkLst>
      </pc:sldChg>
      <pc:sldChg chg="modSp add del">
        <pc:chgData name="Daniel Khashabi" userId="62390808-c838-45e6-be59-d6fd0d208bc8" providerId="ADAL" clId="{869B6155-D3EA-B248-88FD-3C87DF8AEA16}" dt="2023-03-02T20:16:53.310" v="10398" actId="2696"/>
        <pc:sldMkLst>
          <pc:docMk/>
          <pc:sldMk cId="2401821691" sldId="196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401821691" sldId="1967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3T18:40:57.666" v="15" actId="2696"/>
        <pc:sldMkLst>
          <pc:docMk/>
          <pc:sldMk cId="4186629334" sldId="1968"/>
        </pc:sldMkLst>
      </pc:sldChg>
      <pc:sldChg chg="modSp add del mod ord">
        <pc:chgData name="Daniel Khashabi" userId="62390808-c838-45e6-be59-d6fd0d208bc8" providerId="ADAL" clId="{869B6155-D3EA-B248-88FD-3C87DF8AEA16}" dt="2023-03-02T20:17:16.324" v="10405" actId="18676"/>
        <pc:sldMkLst>
          <pc:docMk/>
          <pc:sldMk cId="4283832194" sldId="1968"/>
        </pc:sldMkLst>
        <pc:spChg chg="mod">
          <ac:chgData name="Daniel Khashabi" userId="62390808-c838-45e6-be59-d6fd0d208bc8" providerId="ADAL" clId="{869B6155-D3EA-B248-88FD-3C87DF8AEA16}" dt="2023-02-23T23:32:47.612" v="140" actId="20577"/>
          <ac:spMkLst>
            <pc:docMk/>
            <pc:sldMk cId="4283832194" sldId="1968"/>
            <ac:spMk id="4" creationId="{71C54779-DB5C-FF1A-BDD2-3401B75A8FC6}"/>
          </ac:spMkLst>
        </pc:spChg>
      </pc:sldChg>
      <pc:sldChg chg="del">
        <pc:chgData name="Daniel Khashabi" userId="62390808-c838-45e6-be59-d6fd0d208bc8" providerId="ADAL" clId="{869B6155-D3EA-B248-88FD-3C87DF8AEA16}" dt="2023-02-23T18:40:57.686" v="16" actId="2696"/>
        <pc:sldMkLst>
          <pc:docMk/>
          <pc:sldMk cId="895824458" sldId="1969"/>
        </pc:sldMkLst>
      </pc:sldChg>
      <pc:sldChg chg="modSp new del mod ord">
        <pc:chgData name="Daniel Khashabi" userId="62390808-c838-45e6-be59-d6fd0d208bc8" providerId="ADAL" clId="{869B6155-D3EA-B248-88FD-3C87DF8AEA16}" dt="2023-03-02T20:17:16.324" v="10405" actId="18676"/>
        <pc:sldMkLst>
          <pc:docMk/>
          <pc:sldMk cId="1239335412" sldId="1969"/>
        </pc:sldMkLst>
        <pc:spChg chg="mod">
          <ac:chgData name="Daniel Khashabi" userId="62390808-c838-45e6-be59-d6fd0d208bc8" providerId="ADAL" clId="{869B6155-D3EA-B248-88FD-3C87DF8AEA16}" dt="2023-02-23T23:32:59.810" v="176" actId="27636"/>
          <ac:spMkLst>
            <pc:docMk/>
            <pc:sldMk cId="1239335412" sldId="1969"/>
            <ac:spMk id="2" creationId="{62C37B3A-9527-DCB0-B5EF-519105FD53A2}"/>
          </ac:spMkLst>
        </pc:spChg>
        <pc:spChg chg="mod">
          <ac:chgData name="Daniel Khashabi" userId="62390808-c838-45e6-be59-d6fd0d208bc8" providerId="ADAL" clId="{869B6155-D3EA-B248-88FD-3C87DF8AEA16}" dt="2023-02-23T23:34:09.500" v="291" actId="20577"/>
          <ac:spMkLst>
            <pc:docMk/>
            <pc:sldMk cId="1239335412" sldId="1969"/>
            <ac:spMk id="3" creationId="{BB232C89-3F12-75D4-885E-605E1A1C6B30}"/>
          </ac:spMkLst>
        </pc:spChg>
      </pc:sldChg>
      <pc:sldChg chg="modSp new del mod">
        <pc:chgData name="Daniel Khashabi" userId="62390808-c838-45e6-be59-d6fd0d208bc8" providerId="ADAL" clId="{869B6155-D3EA-B248-88FD-3C87DF8AEA16}" dt="2023-02-26T18:53:13.917" v="363" actId="2696"/>
        <pc:sldMkLst>
          <pc:docMk/>
          <pc:sldMk cId="1281720679" sldId="1970"/>
        </pc:sldMkLst>
        <pc:spChg chg="mod">
          <ac:chgData name="Daniel Khashabi" userId="62390808-c838-45e6-be59-d6fd0d208bc8" providerId="ADAL" clId="{869B6155-D3EA-B248-88FD-3C87DF8AEA16}" dt="2023-02-24T13:41:28.507" v="310" actId="20577"/>
          <ac:spMkLst>
            <pc:docMk/>
            <pc:sldMk cId="1281720679" sldId="1970"/>
            <ac:spMk id="2" creationId="{B9028C74-4D03-6442-61C5-7DD58B73AB6C}"/>
          </ac:spMkLst>
        </pc:spChg>
      </pc:sldChg>
      <pc:sldChg chg="add del">
        <pc:chgData name="Daniel Khashabi" userId="62390808-c838-45e6-be59-d6fd0d208bc8" providerId="ADAL" clId="{869B6155-D3EA-B248-88FD-3C87DF8AEA16}" dt="2023-03-02T20:17:43.937" v="10414" actId="18676"/>
        <pc:sldMkLst>
          <pc:docMk/>
          <pc:sldMk cId="3602590369" sldId="1970"/>
        </pc:sldMkLst>
      </pc:sldChg>
      <pc:sldChg chg="add del">
        <pc:chgData name="Daniel Khashabi" userId="62390808-c838-45e6-be59-d6fd0d208bc8" providerId="ADAL" clId="{869B6155-D3EA-B248-88FD-3C87DF8AEA16}" dt="2023-03-02T20:17:43.937" v="10414" actId="18676"/>
        <pc:sldMkLst>
          <pc:docMk/>
          <pc:sldMk cId="754482116" sldId="1971"/>
        </pc:sldMkLst>
      </pc:sldChg>
      <pc:sldChg chg="addSp delSp modSp new del mod modClrScheme chgLayout">
        <pc:chgData name="Daniel Khashabi" userId="62390808-c838-45e6-be59-d6fd0d208bc8" providerId="ADAL" clId="{869B6155-D3EA-B248-88FD-3C87DF8AEA16}" dt="2023-02-26T18:53:13.917" v="363" actId="2696"/>
        <pc:sldMkLst>
          <pc:docMk/>
          <pc:sldMk cId="4020052965" sldId="1971"/>
        </pc:sldMkLst>
        <pc:spChg chg="del mod ord">
          <ac:chgData name="Daniel Khashabi" userId="62390808-c838-45e6-be59-d6fd0d208bc8" providerId="ADAL" clId="{869B6155-D3EA-B248-88FD-3C87DF8AEA16}" dt="2023-02-24T13:41:37.055" v="312" actId="700"/>
          <ac:spMkLst>
            <pc:docMk/>
            <pc:sldMk cId="4020052965" sldId="1971"/>
            <ac:spMk id="2" creationId="{2CA7A2F6-6E72-1875-9E10-10DD8EFF18AA}"/>
          </ac:spMkLst>
        </pc:spChg>
        <pc:spChg chg="add mod ord">
          <ac:chgData name="Daniel Khashabi" userId="62390808-c838-45e6-be59-d6fd0d208bc8" providerId="ADAL" clId="{869B6155-D3EA-B248-88FD-3C87DF8AEA16}" dt="2023-02-24T13:43:51.431" v="337" actId="20577"/>
          <ac:spMkLst>
            <pc:docMk/>
            <pc:sldMk cId="4020052965" sldId="1971"/>
            <ac:spMk id="3" creationId="{BE67A39E-7D83-0097-87B2-641E95F849B4}"/>
          </ac:spMkLst>
        </pc:spChg>
        <pc:spChg chg="add mod ord">
          <ac:chgData name="Daniel Khashabi" userId="62390808-c838-45e6-be59-d6fd0d208bc8" providerId="ADAL" clId="{869B6155-D3EA-B248-88FD-3C87DF8AEA16}" dt="2023-02-24T13:41:54.248" v="324" actId="20577"/>
          <ac:spMkLst>
            <pc:docMk/>
            <pc:sldMk cId="4020052965" sldId="1971"/>
            <ac:spMk id="4" creationId="{E1571F13-291F-D0DC-9DE9-3DAC2B4978F7}"/>
          </ac:spMkLst>
        </pc:spChg>
      </pc:sldChg>
      <pc:sldChg chg="add del">
        <pc:chgData name="Daniel Khashabi" userId="62390808-c838-45e6-be59-d6fd0d208bc8" providerId="ADAL" clId="{869B6155-D3EA-B248-88FD-3C87DF8AEA16}" dt="2023-03-02T14:44:10.065" v="9829" actId="2696"/>
        <pc:sldMkLst>
          <pc:docMk/>
          <pc:sldMk cId="209688428" sldId="1972"/>
        </pc:sldMkLst>
      </pc:sldChg>
      <pc:sldChg chg="modSp new del mod modShow">
        <pc:chgData name="Daniel Khashabi" userId="62390808-c838-45e6-be59-d6fd0d208bc8" providerId="ADAL" clId="{869B6155-D3EA-B248-88FD-3C87DF8AEA16}" dt="2023-02-28T19:44:14.463" v="8942" actId="2696"/>
        <pc:sldMkLst>
          <pc:docMk/>
          <pc:sldMk cId="2787734292" sldId="1972"/>
        </pc:sldMkLst>
        <pc:spChg chg="mod">
          <ac:chgData name="Daniel Khashabi" userId="62390808-c838-45e6-be59-d6fd0d208bc8" providerId="ADAL" clId="{869B6155-D3EA-B248-88FD-3C87DF8AEA16}" dt="2023-02-26T17:48:33.592" v="361" actId="27636"/>
          <ac:spMkLst>
            <pc:docMk/>
            <pc:sldMk cId="2787734292" sldId="1972"/>
            <ac:spMk id="2" creationId="{D3D09DED-C5B5-5082-3459-8D9DCAC89D7C}"/>
          </ac:spMkLst>
        </pc:spChg>
        <pc:spChg chg="mod">
          <ac:chgData name="Daniel Khashabi" userId="62390808-c838-45e6-be59-d6fd0d208bc8" providerId="ADAL" clId="{869B6155-D3EA-B248-88FD-3C87DF8AEA16}" dt="2023-02-26T17:48:34.805" v="362" actId="5793"/>
          <ac:spMkLst>
            <pc:docMk/>
            <pc:sldMk cId="2787734292" sldId="1972"/>
            <ac:spMk id="3" creationId="{4F7952E8-86FD-E38A-9463-11FC79BCFD32}"/>
          </ac:spMkLst>
        </pc:spChg>
      </pc:sldChg>
      <pc:sldChg chg="addSp delSp modSp new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961066820" sldId="1973"/>
        </pc:sldMkLst>
        <pc:spChg chg="mod">
          <ac:chgData name="Daniel Khashabi" userId="62390808-c838-45e6-be59-d6fd0d208bc8" providerId="ADAL" clId="{869B6155-D3EA-B248-88FD-3C87DF8AEA16}" dt="2023-02-26T19:15:26.906" v="481" actId="20577"/>
          <ac:spMkLst>
            <pc:docMk/>
            <pc:sldMk cId="961066820" sldId="1973"/>
            <ac:spMk id="2" creationId="{71C4777C-EE79-BC70-4847-D5F9F3145FE7}"/>
          </ac:spMkLst>
        </pc:spChg>
        <pc:spChg chg="del">
          <ac:chgData name="Daniel Khashabi" userId="62390808-c838-45e6-be59-d6fd0d208bc8" providerId="ADAL" clId="{869B6155-D3EA-B248-88FD-3C87DF8AEA16}" dt="2023-02-26T19:15:20.581" v="461"/>
          <ac:spMkLst>
            <pc:docMk/>
            <pc:sldMk cId="961066820" sldId="1973"/>
            <ac:spMk id="3" creationId="{553A59A6-D6B2-C4FF-B2D4-EF39025040D0}"/>
          </ac:spMkLst>
        </pc:spChg>
        <pc:picChg chg="add mod modCrop">
          <ac:chgData name="Daniel Khashabi" userId="62390808-c838-45e6-be59-d6fd0d208bc8" providerId="ADAL" clId="{869B6155-D3EA-B248-88FD-3C87DF8AEA16}" dt="2023-02-28T16:59:30.332" v="8878" actId="1036"/>
          <ac:picMkLst>
            <pc:docMk/>
            <pc:sldMk cId="961066820" sldId="1973"/>
            <ac:picMk id="5" creationId="{22E34F58-D3D8-B575-7C67-F143F16E741C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158036805" sldId="1974"/>
        </pc:sldMkLst>
        <pc:spChg chg="mod">
          <ac:chgData name="Daniel Khashabi" userId="62390808-c838-45e6-be59-d6fd0d208bc8" providerId="ADAL" clId="{869B6155-D3EA-B248-88FD-3C87DF8AEA16}" dt="2023-02-26T19:16:37.179" v="526" actId="20577"/>
          <ac:spMkLst>
            <pc:docMk/>
            <pc:sldMk cId="158036805" sldId="1974"/>
            <ac:spMk id="2" creationId="{8EC83DDD-8519-ED30-44DE-00FF4585086E}"/>
          </ac:spMkLst>
        </pc:spChg>
        <pc:spChg chg="del">
          <ac:chgData name="Daniel Khashabi" userId="62390808-c838-45e6-be59-d6fd0d208bc8" providerId="ADAL" clId="{869B6155-D3EA-B248-88FD-3C87DF8AEA16}" dt="2023-02-26T19:16:46.817" v="527"/>
          <ac:spMkLst>
            <pc:docMk/>
            <pc:sldMk cId="158036805" sldId="1974"/>
            <ac:spMk id="3" creationId="{ED89BE87-D4BE-805C-4C01-BB4C1278841E}"/>
          </ac:spMkLst>
        </pc:spChg>
        <pc:picChg chg="add mod">
          <ac:chgData name="Daniel Khashabi" userId="62390808-c838-45e6-be59-d6fd0d208bc8" providerId="ADAL" clId="{869B6155-D3EA-B248-88FD-3C87DF8AEA16}" dt="2023-02-28T01:49:02.028" v="7473" actId="1076"/>
          <ac:picMkLst>
            <pc:docMk/>
            <pc:sldMk cId="158036805" sldId="1974"/>
            <ac:picMk id="5" creationId="{D8EC9118-010B-808F-8CB0-7A1621E3D627}"/>
          </ac:picMkLst>
        </pc:picChg>
      </pc:sldChg>
      <pc:sldChg chg="modSp add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853419716" sldId="1975"/>
        </pc:sldMkLst>
        <pc:spChg chg="mod">
          <ac:chgData name="Daniel Khashabi" userId="62390808-c838-45e6-be59-d6fd0d208bc8" providerId="ADAL" clId="{869B6155-D3EA-B248-88FD-3C87DF8AEA16}" dt="2023-02-26T21:42:45.875" v="618" actId="27636"/>
          <ac:spMkLst>
            <pc:docMk/>
            <pc:sldMk cId="1853419716" sldId="1975"/>
            <ac:spMk id="3" creationId="{BF2F5DA4-C119-FF28-BDEF-5E700E6A2DF9}"/>
          </ac:spMkLst>
        </pc:spChg>
        <pc:picChg chg="mod">
          <ac:chgData name="Daniel Khashabi" userId="62390808-c838-45e6-be59-d6fd0d208bc8" providerId="ADAL" clId="{869B6155-D3EA-B248-88FD-3C87DF8AEA16}" dt="2023-02-26T19:21:36.706" v="601" actId="1076"/>
          <ac:picMkLst>
            <pc:docMk/>
            <pc:sldMk cId="1853419716" sldId="1975"/>
            <ac:picMk id="5" creationId="{810942FF-3338-66DB-EC73-D972EF6B46CA}"/>
          </ac:picMkLst>
        </pc:picChg>
      </pc:sldChg>
      <pc:sldChg chg="addSp modSp new del mod">
        <pc:chgData name="Daniel Khashabi" userId="62390808-c838-45e6-be59-d6fd0d208bc8" providerId="ADAL" clId="{869B6155-D3EA-B248-88FD-3C87DF8AEA16}" dt="2023-03-02T20:16:30.941" v="10397" actId="2696"/>
        <pc:sldMkLst>
          <pc:docMk/>
          <pc:sldMk cId="2369294088" sldId="1976"/>
        </pc:sldMkLst>
        <pc:spChg chg="mod">
          <ac:chgData name="Daniel Khashabi" userId="62390808-c838-45e6-be59-d6fd0d208bc8" providerId="ADAL" clId="{869B6155-D3EA-B248-88FD-3C87DF8AEA16}" dt="2023-02-26T21:44:30.676" v="685" actId="20577"/>
          <ac:spMkLst>
            <pc:docMk/>
            <pc:sldMk cId="2369294088" sldId="1976"/>
            <ac:spMk id="2" creationId="{3B4580B3-5099-1C23-8572-573B2AD7483D}"/>
          </ac:spMkLst>
        </pc:spChg>
        <pc:spChg chg="mod">
          <ac:chgData name="Daniel Khashabi" userId="62390808-c838-45e6-be59-d6fd0d208bc8" providerId="ADAL" clId="{869B6155-D3EA-B248-88FD-3C87DF8AEA16}" dt="2023-02-26T21:45:54.248" v="902" actId="20577"/>
          <ac:spMkLst>
            <pc:docMk/>
            <pc:sldMk cId="2369294088" sldId="1976"/>
            <ac:spMk id="3" creationId="{A4B454DC-CDAF-E799-D576-0DCDBE347632}"/>
          </ac:spMkLst>
        </pc:spChg>
        <pc:picChg chg="add mod">
          <ac:chgData name="Daniel Khashabi" userId="62390808-c838-45e6-be59-d6fd0d208bc8" providerId="ADAL" clId="{869B6155-D3EA-B248-88FD-3C87DF8AEA16}" dt="2023-02-26T23:32:41.002" v="906" actId="962"/>
          <ac:picMkLst>
            <pc:docMk/>
            <pc:sldMk cId="2369294088" sldId="1976"/>
            <ac:picMk id="5" creationId="{FF90C698-2E65-7E3C-12B2-5222D2EBF7E9}"/>
          </ac:picMkLst>
        </pc:picChg>
      </pc:sldChg>
      <pc:sldChg chg="addSp delSp modSp add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718193449" sldId="1977"/>
        </pc:sldMkLst>
        <pc:spChg chg="del">
          <ac:chgData name="Daniel Khashabi" userId="62390808-c838-45e6-be59-d6fd0d208bc8" providerId="ADAL" clId="{869B6155-D3EA-B248-88FD-3C87DF8AEA16}" dt="2023-02-28T02:19:01.495" v="7810" actId="478"/>
          <ac:spMkLst>
            <pc:docMk/>
            <pc:sldMk cId="718193449" sldId="1977"/>
            <ac:spMk id="2" creationId="{F88C372A-92FB-D67D-2F46-09A4D302F6E9}"/>
          </ac:spMkLst>
        </pc:spChg>
        <pc:spChg chg="del">
          <ac:chgData name="Daniel Khashabi" userId="62390808-c838-45e6-be59-d6fd0d208bc8" providerId="ADAL" clId="{869B6155-D3EA-B248-88FD-3C87DF8AEA16}" dt="2023-02-26T23:36:47.548" v="914"/>
          <ac:spMkLst>
            <pc:docMk/>
            <pc:sldMk cId="718193449" sldId="1977"/>
            <ac:spMk id="3" creationId="{E6001A7B-F3B9-3180-BBC1-D3F3F7BC3477}"/>
          </ac:spMkLst>
        </pc:spChg>
        <pc:spChg chg="add del mod">
          <ac:chgData name="Daniel Khashabi" userId="62390808-c838-45e6-be59-d6fd0d208bc8" providerId="ADAL" clId="{869B6155-D3EA-B248-88FD-3C87DF8AEA16}" dt="2023-02-28T02:19:03.347" v="7814" actId="478"/>
          <ac:spMkLst>
            <pc:docMk/>
            <pc:sldMk cId="718193449" sldId="1977"/>
            <ac:spMk id="4" creationId="{9DEDBB4E-52F9-F33C-18BB-78A7EF96CC85}"/>
          </ac:spMkLst>
        </pc:spChg>
        <pc:spChg chg="add del mod">
          <ac:chgData name="Daniel Khashabi" userId="62390808-c838-45e6-be59-d6fd0d208bc8" providerId="ADAL" clId="{869B6155-D3EA-B248-88FD-3C87DF8AEA16}" dt="2023-02-28T02:19:02.354" v="7813"/>
          <ac:spMkLst>
            <pc:docMk/>
            <pc:sldMk cId="718193449" sldId="1977"/>
            <ac:spMk id="6" creationId="{6BE1C8F5-6A90-3ED0-3E30-0F252339E623}"/>
          </ac:spMkLst>
        </pc:spChg>
        <pc:spChg chg="add mod">
          <ac:chgData name="Daniel Khashabi" userId="62390808-c838-45e6-be59-d6fd0d208bc8" providerId="ADAL" clId="{869B6155-D3EA-B248-88FD-3C87DF8AEA16}" dt="2023-02-28T02:20:02.343" v="7841" actId="1036"/>
          <ac:spMkLst>
            <pc:docMk/>
            <pc:sldMk cId="718193449" sldId="1977"/>
            <ac:spMk id="7" creationId="{824B719B-82FC-121F-BFD6-6EB163E33138}"/>
          </ac:spMkLst>
        </pc:spChg>
        <pc:spChg chg="add mod">
          <ac:chgData name="Daniel Khashabi" userId="62390808-c838-45e6-be59-d6fd0d208bc8" providerId="ADAL" clId="{869B6155-D3EA-B248-88FD-3C87DF8AEA16}" dt="2023-02-28T02:19:03.678" v="7815"/>
          <ac:spMkLst>
            <pc:docMk/>
            <pc:sldMk cId="718193449" sldId="1977"/>
            <ac:spMk id="8" creationId="{865F9982-81F5-D9E3-8CC1-A1A4E596CFA9}"/>
          </ac:spMkLst>
        </pc:spChg>
        <pc:picChg chg="add mod modCrop">
          <ac:chgData name="Daniel Khashabi" userId="62390808-c838-45e6-be59-d6fd0d208bc8" providerId="ADAL" clId="{869B6155-D3EA-B248-88FD-3C87DF8AEA16}" dt="2023-02-28T02:19:21.745" v="7816" actId="732"/>
          <ac:picMkLst>
            <pc:docMk/>
            <pc:sldMk cId="718193449" sldId="1977"/>
            <ac:picMk id="5" creationId="{ABE7EDEA-811F-7810-7F76-D3874701CCDB}"/>
          </ac:picMkLst>
        </pc:picChg>
        <pc:picChg chg="del">
          <ac:chgData name="Daniel Khashabi" userId="62390808-c838-45e6-be59-d6fd0d208bc8" providerId="ADAL" clId="{869B6155-D3EA-B248-88FD-3C87DF8AEA16}" dt="2023-02-26T23:36:44.997" v="913" actId="478"/>
          <ac:picMkLst>
            <pc:docMk/>
            <pc:sldMk cId="718193449" sldId="1977"/>
            <ac:picMk id="10242" creationId="{2F90DCFF-3402-AE62-A925-EEE5B96E44A0}"/>
          </ac:picMkLst>
        </pc:picChg>
      </pc:sldChg>
      <pc:sldChg chg="addSp delSp modSp add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239277226" sldId="1978"/>
        </pc:sldMkLst>
        <pc:spChg chg="add del mod">
          <ac:chgData name="Daniel Khashabi" userId="62390808-c838-45e6-be59-d6fd0d208bc8" providerId="ADAL" clId="{869B6155-D3EA-B248-88FD-3C87DF8AEA16}" dt="2023-02-26T23:38:25.114" v="927"/>
          <ac:spMkLst>
            <pc:docMk/>
            <pc:sldMk cId="3239277226" sldId="1978"/>
            <ac:spMk id="4" creationId="{60ED5D80-4688-9BB1-37DA-7F5D7102F144}"/>
          </ac:spMkLst>
        </pc:spChg>
        <pc:picChg chg="del">
          <ac:chgData name="Daniel Khashabi" userId="62390808-c838-45e6-be59-d6fd0d208bc8" providerId="ADAL" clId="{869B6155-D3EA-B248-88FD-3C87DF8AEA16}" dt="2023-02-26T23:38:23.197" v="926" actId="478"/>
          <ac:picMkLst>
            <pc:docMk/>
            <pc:sldMk cId="3239277226" sldId="1978"/>
            <ac:picMk id="5" creationId="{ABE7EDEA-811F-7810-7F76-D3874701CCDB}"/>
          </ac:picMkLst>
        </pc:picChg>
        <pc:picChg chg="add mod">
          <ac:chgData name="Daniel Khashabi" userId="62390808-c838-45e6-be59-d6fd0d208bc8" providerId="ADAL" clId="{869B6155-D3EA-B248-88FD-3C87DF8AEA16}" dt="2023-02-26T23:38:26.067" v="930" actId="962"/>
          <ac:picMkLst>
            <pc:docMk/>
            <pc:sldMk cId="3239277226" sldId="1978"/>
            <ac:picMk id="8" creationId="{9D55D88A-BCCF-5906-1B17-8E5ECA8805C1}"/>
          </ac:picMkLst>
        </pc:picChg>
      </pc:sldChg>
      <pc:sldChg chg="add 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4036649788" sldId="1978"/>
        </pc:sldMkLst>
      </pc:sldChg>
      <pc:sldChg chg="addSp modSp new del mod">
        <pc:chgData name="Daniel Khashabi" userId="62390808-c838-45e6-be59-d6fd0d208bc8" providerId="ADAL" clId="{869B6155-D3EA-B248-88FD-3C87DF8AEA16}" dt="2023-02-26T23:40:29.192" v="975" actId="2696"/>
        <pc:sldMkLst>
          <pc:docMk/>
          <pc:sldMk cId="127480206" sldId="1979"/>
        </pc:sldMkLst>
        <pc:spChg chg="mod">
          <ac:chgData name="Daniel Khashabi" userId="62390808-c838-45e6-be59-d6fd0d208bc8" providerId="ADAL" clId="{869B6155-D3EA-B248-88FD-3C87DF8AEA16}" dt="2023-02-26T23:39:32.980" v="967" actId="20577"/>
          <ac:spMkLst>
            <pc:docMk/>
            <pc:sldMk cId="127480206" sldId="1979"/>
            <ac:spMk id="2" creationId="{AB075533-9D0A-37BD-E843-D9CE480E1AF8}"/>
          </ac:spMkLst>
        </pc:spChg>
        <pc:spChg chg="add mod">
          <ac:chgData name="Daniel Khashabi" userId="62390808-c838-45e6-be59-d6fd0d208bc8" providerId="ADAL" clId="{869B6155-D3EA-B248-88FD-3C87DF8AEA16}" dt="2023-02-26T23:39:48.677" v="972" actId="20577"/>
          <ac:spMkLst>
            <pc:docMk/>
            <pc:sldMk cId="127480206" sldId="1979"/>
            <ac:spMk id="5" creationId="{E23BF7E5-01EB-9AE0-4F1D-C5323876E508}"/>
          </ac:spMkLst>
        </pc:spChg>
      </pc:sldChg>
      <pc:sldChg chg="add del">
        <pc:chgData name="Daniel Khashabi" userId="62390808-c838-45e6-be59-d6fd0d208bc8" providerId="ADAL" clId="{869B6155-D3EA-B248-88FD-3C87DF8AEA16}" dt="2023-02-28T01:23:48.732" v="7069" actId="2696"/>
        <pc:sldMkLst>
          <pc:docMk/>
          <pc:sldMk cId="2419909565" sldId="1979"/>
        </pc:sldMkLst>
      </pc:sldChg>
      <pc:sldChg chg="add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515819043" sldId="1980"/>
        </pc:sldMkLst>
        <pc:spChg chg="mod">
          <ac:chgData name="Daniel Khashabi" userId="62390808-c838-45e6-be59-d6fd0d208bc8" providerId="ADAL" clId="{869B6155-D3EA-B248-88FD-3C87DF8AEA16}" dt="2023-02-26T23:52:00.490" v="1166" actId="20577"/>
          <ac:spMkLst>
            <pc:docMk/>
            <pc:sldMk cId="515819043" sldId="1980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2:43.685" v="1349" actId="20577"/>
          <ac:spMkLst>
            <pc:docMk/>
            <pc:sldMk cId="515819043" sldId="1980"/>
            <ac:spMk id="3" creationId="{D7323995-35CE-7B26-C2E2-8FD107523DFA}"/>
          </ac:spMkLst>
        </pc:spChg>
        <pc:spChg chg="add mod">
          <ac:chgData name="Daniel Khashabi" userId="62390808-c838-45e6-be59-d6fd0d208bc8" providerId="ADAL" clId="{869B6155-D3EA-B248-88FD-3C87DF8AEA16}" dt="2023-02-26T23:53:10.596" v="1354" actId="1076"/>
          <ac:spMkLst>
            <pc:docMk/>
            <pc:sldMk cId="515819043" sldId="1980"/>
            <ac:spMk id="5" creationId="{662A632E-F670-CA29-9837-447C4F9631D8}"/>
          </ac:spMkLst>
        </pc:spChg>
        <pc:spChg chg="add mod">
          <ac:chgData name="Daniel Khashabi" userId="62390808-c838-45e6-be59-d6fd0d208bc8" providerId="ADAL" clId="{869B6155-D3EA-B248-88FD-3C87DF8AEA16}" dt="2023-02-26T23:54:11.429" v="1410" actId="1037"/>
          <ac:spMkLst>
            <pc:docMk/>
            <pc:sldMk cId="515819043" sldId="1980"/>
            <ac:spMk id="7" creationId="{0C56B9B1-A390-8C6E-CB2D-4D71D759CAE8}"/>
          </ac:spMkLst>
        </pc:spChg>
        <pc:picChg chg="add mod">
          <ac:chgData name="Daniel Khashabi" userId="62390808-c838-45e6-be59-d6fd0d208bc8" providerId="ADAL" clId="{869B6155-D3EA-B248-88FD-3C87DF8AEA16}" dt="2023-02-26T23:53:12.760" v="1355" actId="1076"/>
          <ac:picMkLst>
            <pc:docMk/>
            <pc:sldMk cId="515819043" sldId="1980"/>
            <ac:picMk id="1026" creationId="{D7C90F47-8124-5D09-B671-DC91FA8020BE}"/>
          </ac:picMkLst>
        </pc:picChg>
      </pc:sldChg>
      <pc:sldChg chg="add del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2190952757" sldId="1980"/>
        </pc:sldMkLst>
      </pc:sldChg>
      <pc:sldChg chg="addSp del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703152198" sldId="1981"/>
        </pc:sldMkLst>
        <pc:spChg chg="mod">
          <ac:chgData name="Daniel Khashabi" userId="62390808-c838-45e6-be59-d6fd0d208bc8" providerId="ADAL" clId="{869B6155-D3EA-B248-88FD-3C87DF8AEA16}" dt="2023-02-26T23:54:54.115" v="1416"/>
          <ac:spMkLst>
            <pc:docMk/>
            <pc:sldMk cId="1703152198" sldId="1981"/>
            <ac:spMk id="5" creationId="{662A632E-F670-CA29-9837-447C4F9631D8}"/>
          </ac:spMkLst>
        </pc:spChg>
        <pc:spChg chg="mod">
          <ac:chgData name="Daniel Khashabi" userId="62390808-c838-45e6-be59-d6fd0d208bc8" providerId="ADAL" clId="{869B6155-D3EA-B248-88FD-3C87DF8AEA16}" dt="2023-02-26T23:56:19.028" v="1437" actId="1076"/>
          <ac:spMkLst>
            <pc:docMk/>
            <pc:sldMk cId="1703152198" sldId="1981"/>
            <ac:spMk id="7" creationId="{0C56B9B1-A390-8C6E-CB2D-4D71D759CAE8}"/>
          </ac:spMkLst>
        </pc:spChg>
        <pc:picChg chg="del">
          <ac:chgData name="Daniel Khashabi" userId="62390808-c838-45e6-be59-d6fd0d208bc8" providerId="ADAL" clId="{869B6155-D3EA-B248-88FD-3C87DF8AEA16}" dt="2023-02-26T23:55:00.133" v="1417" actId="478"/>
          <ac:picMkLst>
            <pc:docMk/>
            <pc:sldMk cId="1703152198" sldId="1981"/>
            <ac:picMk id="1026" creationId="{D7C90F47-8124-5D09-B671-DC91FA8020BE}"/>
          </ac:picMkLst>
        </pc:picChg>
        <pc:picChg chg="add mod">
          <ac:chgData name="Daniel Khashabi" userId="62390808-c838-45e6-be59-d6fd0d208bc8" providerId="ADAL" clId="{869B6155-D3EA-B248-88FD-3C87DF8AEA16}" dt="2023-02-26T23:55:12.528" v="1423" actId="1076"/>
          <ac:picMkLst>
            <pc:docMk/>
            <pc:sldMk cId="1703152198" sldId="1981"/>
            <ac:picMk id="2050" creationId="{ECDE8E7A-AC35-65DE-7EC4-EC9742D73CBC}"/>
          </ac:picMkLst>
        </pc:picChg>
      </pc:sldChg>
      <pc:sldChg chg="add del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3831824080" sldId="1981"/>
        </pc:sldMkLst>
      </pc:sldChg>
      <pc:sldChg chg="delSp modSp new del mod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2175633578" sldId="1982"/>
        </pc:sldMkLst>
        <pc:spChg chg="mod">
          <ac:chgData name="Daniel Khashabi" userId="62390808-c838-45e6-be59-d6fd0d208bc8" providerId="ADAL" clId="{869B6155-D3EA-B248-88FD-3C87DF8AEA16}" dt="2023-02-27T00:08:20.516" v="1640" actId="1036"/>
          <ac:spMkLst>
            <pc:docMk/>
            <pc:sldMk cId="2175633578" sldId="1982"/>
            <ac:spMk id="2" creationId="{5CC74A6D-BD7F-A270-E325-5716B7C90FC5}"/>
          </ac:spMkLst>
        </pc:spChg>
        <pc:spChg chg="del">
          <ac:chgData name="Daniel Khashabi" userId="62390808-c838-45e6-be59-d6fd0d208bc8" providerId="ADAL" clId="{869B6155-D3EA-B248-88FD-3C87DF8AEA16}" dt="2023-02-27T00:07:50.742" v="1592" actId="478"/>
          <ac:spMkLst>
            <pc:docMk/>
            <pc:sldMk cId="2175633578" sldId="1982"/>
            <ac:spMk id="3" creationId="{B639F95D-CD65-83C4-E652-E78CD8CC4EE7}"/>
          </ac:spMkLst>
        </pc:spChg>
      </pc:sldChg>
      <pc:sldChg chg="modSp new del mod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2518002378" sldId="1983"/>
        </pc:sldMkLst>
        <pc:spChg chg="mod">
          <ac:chgData name="Daniel Khashabi" userId="62390808-c838-45e6-be59-d6fd0d208bc8" providerId="ADAL" clId="{869B6155-D3EA-B248-88FD-3C87DF8AEA16}" dt="2023-02-27T00:40:42.494" v="2356" actId="20577"/>
          <ac:spMkLst>
            <pc:docMk/>
            <pc:sldMk cId="2518002378" sldId="1983"/>
            <ac:spMk id="2" creationId="{0F50D78F-C78A-956F-1170-884599038960}"/>
          </ac:spMkLst>
        </pc:spChg>
        <pc:spChg chg="mod">
          <ac:chgData name="Daniel Khashabi" userId="62390808-c838-45e6-be59-d6fd0d208bc8" providerId="ADAL" clId="{869B6155-D3EA-B248-88FD-3C87DF8AEA16}" dt="2023-02-27T00:47:33.880" v="2898" actId="20577"/>
          <ac:spMkLst>
            <pc:docMk/>
            <pc:sldMk cId="2518002378" sldId="1983"/>
            <ac:spMk id="3" creationId="{F5F7AFFF-10C3-A499-5CB5-094FB103D7B3}"/>
          </ac:spMkLst>
        </pc:spChg>
      </pc:sldChg>
      <pc:sldChg chg="new del">
        <pc:chgData name="Daniel Khashabi" userId="62390808-c838-45e6-be59-d6fd0d208bc8" providerId="ADAL" clId="{869B6155-D3EA-B248-88FD-3C87DF8AEA16}" dt="2023-02-27T00:42:39.451" v="2730" actId="680"/>
        <pc:sldMkLst>
          <pc:docMk/>
          <pc:sldMk cId="805197955" sldId="1984"/>
        </pc:sldMkLst>
      </pc:sldChg>
      <pc:sldChg chg="modSp new del mod">
        <pc:chgData name="Daniel Khashabi" userId="62390808-c838-45e6-be59-d6fd0d208bc8" providerId="ADAL" clId="{869B6155-D3EA-B248-88FD-3C87DF8AEA16}" dt="2023-03-02T20:17:10.426" v="10403" actId="2696"/>
        <pc:sldMkLst>
          <pc:docMk/>
          <pc:sldMk cId="1694851328" sldId="1984"/>
        </pc:sldMkLst>
        <pc:spChg chg="mod">
          <ac:chgData name="Daniel Khashabi" userId="62390808-c838-45e6-be59-d6fd0d208bc8" providerId="ADAL" clId="{869B6155-D3EA-B248-88FD-3C87DF8AEA16}" dt="2023-02-27T00:42:52.647" v="2774" actId="20577"/>
          <ac:spMkLst>
            <pc:docMk/>
            <pc:sldMk cId="1694851328" sldId="1984"/>
            <ac:spMk id="2" creationId="{2A1688F4-29FA-3550-8E54-97D8A227E9AC}"/>
          </ac:spMkLst>
        </pc:spChg>
      </pc:sldChg>
      <pc:sldChg chg="addSp modSp new del mod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3067692112" sldId="1985"/>
        </pc:sldMkLst>
        <pc:spChg chg="mod">
          <ac:chgData name="Daniel Khashabi" userId="62390808-c838-45e6-be59-d6fd0d208bc8" providerId="ADAL" clId="{869B6155-D3EA-B248-88FD-3C87DF8AEA16}" dt="2023-02-27T01:49:06.613" v="3556"/>
          <ac:spMkLst>
            <pc:docMk/>
            <pc:sldMk cId="3067692112" sldId="1985"/>
            <ac:spMk id="2" creationId="{2A123561-AB8A-1CC5-880D-57468786354E}"/>
          </ac:spMkLst>
        </pc:spChg>
        <pc:spChg chg="mod">
          <ac:chgData name="Daniel Khashabi" userId="62390808-c838-45e6-be59-d6fd0d208bc8" providerId="ADAL" clId="{869B6155-D3EA-B248-88FD-3C87DF8AEA16}" dt="2023-02-27T01:48:59.121" v="3553"/>
          <ac:spMkLst>
            <pc:docMk/>
            <pc:sldMk cId="3067692112" sldId="1985"/>
            <ac:spMk id="3" creationId="{10D943E1-355A-6454-0A9D-28C2CD46BCD7}"/>
          </ac:spMkLst>
        </pc:spChg>
        <pc:spChg chg="add mod">
          <ac:chgData name="Daniel Khashabi" userId="62390808-c838-45e6-be59-d6fd0d208bc8" providerId="ADAL" clId="{869B6155-D3EA-B248-88FD-3C87DF8AEA16}" dt="2023-02-27T01:49:02.736" v="3554"/>
          <ac:spMkLst>
            <pc:docMk/>
            <pc:sldMk cId="3067692112" sldId="1985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12.948" v="3559"/>
          <ac:spMkLst>
            <pc:docMk/>
            <pc:sldMk cId="3067692112" sldId="1985"/>
            <ac:spMk id="5" creationId="{3B511CDB-A967-41B7-60DC-52DB8C7E46EF}"/>
          </ac:spMkLst>
        </pc:spChg>
      </pc:sldChg>
      <pc:sldChg chg="addSp delSp modSp add del mod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2495022789" sldId="1986"/>
        </pc:sldMkLst>
        <pc:spChg chg="mod">
          <ac:chgData name="Daniel Khashabi" userId="62390808-c838-45e6-be59-d6fd0d208bc8" providerId="ADAL" clId="{869B6155-D3EA-B248-88FD-3C87DF8AEA16}" dt="2023-02-27T01:59:42.919" v="3704" actId="20577"/>
          <ac:spMkLst>
            <pc:docMk/>
            <pc:sldMk cId="2495022789" sldId="1986"/>
            <ac:spMk id="3" creationId="{10D943E1-355A-6454-0A9D-28C2CD46BCD7}"/>
          </ac:spMkLst>
        </pc:spChg>
        <pc:spChg chg="del">
          <ac:chgData name="Daniel Khashabi" userId="62390808-c838-45e6-be59-d6fd0d208bc8" providerId="ADAL" clId="{869B6155-D3EA-B248-88FD-3C87DF8AEA16}" dt="2023-02-27T01:49:36.814" v="3562" actId="478"/>
          <ac:spMkLst>
            <pc:docMk/>
            <pc:sldMk cId="2495022789" sldId="1986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6" creationId="{0BF023D8-4CB8-481D-66EF-A1D9D9DD3D3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8" creationId="{C2F61A12-38AD-E117-292E-36F2AC0B08A1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9" creationId="{20F07C60-E176-C01E-120B-B24DFCAA819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0" creationId="{B2869BAE-EB62-AE18-71C8-93FD65690440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1" creationId="{62722F3D-EBC9-1FEF-4C2F-0151948A82F0}"/>
          </ac:spMkLst>
        </pc:spChg>
        <pc:grpChg chg="add mod">
          <ac:chgData name="Daniel Khashabi" userId="62390808-c838-45e6-be59-d6fd0d208bc8" providerId="ADAL" clId="{869B6155-D3EA-B248-88FD-3C87DF8AEA16}" dt="2023-02-27T01:49:44.717" v="3570"/>
          <ac:grpSpMkLst>
            <pc:docMk/>
            <pc:sldMk cId="2495022789" sldId="1986"/>
            <ac:grpSpMk id="7" creationId="{80032F7D-637F-8915-B2AD-20B2CF255814}"/>
          </ac:grpSpMkLst>
        </pc:grpChg>
        <pc:picChg chg="add mod">
          <ac:chgData name="Daniel Khashabi" userId="62390808-c838-45e6-be59-d6fd0d208bc8" providerId="ADAL" clId="{869B6155-D3EA-B248-88FD-3C87DF8AEA16}" dt="2023-02-27T01:52:15.019" v="3625" actId="14100"/>
          <ac:picMkLst>
            <pc:docMk/>
            <pc:sldMk cId="2495022789" sldId="1986"/>
            <ac:picMk id="13" creationId="{619B44F0-1420-2574-01F6-EE91E9AEE120}"/>
          </ac:picMkLst>
        </pc:picChg>
        <pc:picChg chg="add del mod">
          <ac:chgData name="Daniel Khashabi" userId="62390808-c838-45e6-be59-d6fd0d208bc8" providerId="ADAL" clId="{869B6155-D3EA-B248-88FD-3C87DF8AEA16}" dt="2023-02-27T01:52:28.217" v="3626" actId="478"/>
          <ac:picMkLst>
            <pc:docMk/>
            <pc:sldMk cId="2495022789" sldId="1986"/>
            <ac:picMk id="15" creationId="{C87F8B8E-C322-BEA0-7218-547F5FCE8332}"/>
          </ac:picMkLst>
        </pc:picChg>
      </pc:sldChg>
      <pc:sldChg chg="add del">
        <pc:chgData name="Daniel Khashabi" userId="62390808-c838-45e6-be59-d6fd0d208bc8" providerId="ADAL" clId="{869B6155-D3EA-B248-88FD-3C87DF8AEA16}" dt="2023-02-27T02:03:51.991" v="3845" actId="2696"/>
        <pc:sldMkLst>
          <pc:docMk/>
          <pc:sldMk cId="3974052918" sldId="1987"/>
        </pc:sldMkLst>
      </pc:sldChg>
      <pc:sldChg chg="addSp modSp new del mod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2050025572" sldId="1988"/>
        </pc:sldMkLst>
        <pc:spChg chg="mod">
          <ac:chgData name="Daniel Khashabi" userId="62390808-c838-45e6-be59-d6fd0d208bc8" providerId="ADAL" clId="{869B6155-D3EA-B248-88FD-3C87DF8AEA16}" dt="2023-02-27T02:09:17.034" v="3986" actId="20577"/>
          <ac:spMkLst>
            <pc:docMk/>
            <pc:sldMk cId="2050025572" sldId="1988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3:00.959" v="3830" actId="113"/>
          <ac:spMkLst>
            <pc:docMk/>
            <pc:sldMk cId="2050025572" sldId="1988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9.981" v="3963"/>
          <ac:spMkLst>
            <pc:docMk/>
            <pc:sldMk cId="2050025572" sldId="1988"/>
            <ac:spMk id="5" creationId="{0446A3A6-6913-97D0-AFEA-406253F8588B}"/>
          </ac:spMkLst>
        </pc:spChg>
        <pc:spChg chg="add mod">
          <ac:chgData name="Daniel Khashabi" userId="62390808-c838-45e6-be59-d6fd0d208bc8" providerId="ADAL" clId="{869B6155-D3EA-B248-88FD-3C87DF8AEA16}" dt="2023-02-28T01:04:29.415" v="6992" actId="1076"/>
          <ac:spMkLst>
            <pc:docMk/>
            <pc:sldMk cId="2050025572" sldId="1988"/>
            <ac:spMk id="7" creationId="{7A91CD56-800A-8F0C-2FC3-5AE927B160DC}"/>
          </ac:spMkLst>
        </pc:spChg>
        <pc:graphicFrameChg chg="add mod modGraphic">
          <ac:chgData name="Daniel Khashabi" userId="62390808-c838-45e6-be59-d6fd0d208bc8" providerId="ADAL" clId="{869B6155-D3EA-B248-88FD-3C87DF8AEA16}" dt="2023-02-27T02:04:30.927" v="3873" actId="122"/>
          <ac:graphicFrameMkLst>
            <pc:docMk/>
            <pc:sldMk cId="2050025572" sldId="1988"/>
            <ac:graphicFrameMk id="4" creationId="{37D93264-3664-D93B-8328-34619D2724BD}"/>
          </ac:graphicFrameMkLst>
        </pc:graphicFrameChg>
      </pc:sldChg>
      <pc:sldChg chg="addSp delSp modSp add del mod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2115029569" sldId="1989"/>
        </pc:sldMkLst>
        <pc:spChg chg="mod">
          <ac:chgData name="Daniel Khashabi" userId="62390808-c838-45e6-be59-d6fd0d208bc8" providerId="ADAL" clId="{869B6155-D3EA-B248-88FD-3C87DF8AEA16}" dt="2023-02-27T02:09:27.554" v="4001" actId="20577"/>
          <ac:spMkLst>
            <pc:docMk/>
            <pc:sldMk cId="2115029569" sldId="1989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8:47.957" v="3961" actId="27636"/>
          <ac:spMkLst>
            <pc:docMk/>
            <pc:sldMk cId="2115029569" sldId="1989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8.698" v="3962"/>
          <ac:spMkLst>
            <pc:docMk/>
            <pc:sldMk cId="2115029569" sldId="1989"/>
            <ac:spMk id="6" creationId="{9E17C72B-ACEB-59DD-93E9-A3B9E4951553}"/>
          </ac:spMkLst>
        </pc:spChg>
        <pc:spChg chg="add mod">
          <ac:chgData name="Daniel Khashabi" userId="62390808-c838-45e6-be59-d6fd0d208bc8" providerId="ADAL" clId="{869B6155-D3EA-B248-88FD-3C87DF8AEA16}" dt="2023-02-28T01:04:31.447" v="6993"/>
          <ac:spMkLst>
            <pc:docMk/>
            <pc:sldMk cId="2115029569" sldId="1989"/>
            <ac:spMk id="7" creationId="{63760DBB-B04C-71BC-AC4A-67DBC9ADDCF8}"/>
          </ac:spMkLst>
        </pc:spChg>
        <pc:graphicFrameChg chg="del modGraphic">
          <ac:chgData name="Daniel Khashabi" userId="62390808-c838-45e6-be59-d6fd0d208bc8" providerId="ADAL" clId="{869B6155-D3EA-B248-88FD-3C87DF8AEA16}" dt="2023-02-27T02:03:57.859" v="3847" actId="478"/>
          <ac:graphicFrameMkLst>
            <pc:docMk/>
            <pc:sldMk cId="2115029569" sldId="1989"/>
            <ac:graphicFrameMk id="4" creationId="{37D93264-3664-D93B-8328-34619D2724BD}"/>
          </ac:graphicFrameMkLst>
        </pc:graphicFrameChg>
        <pc:graphicFrameChg chg="add mod modGraphic">
          <ac:chgData name="Daniel Khashabi" userId="62390808-c838-45e6-be59-d6fd0d208bc8" providerId="ADAL" clId="{869B6155-D3EA-B248-88FD-3C87DF8AEA16}" dt="2023-02-27T02:04:38.526" v="3882" actId="20577"/>
          <ac:graphicFrameMkLst>
            <pc:docMk/>
            <pc:sldMk cId="2115029569" sldId="1989"/>
            <ac:graphicFrameMk id="5" creationId="{C425A3F0-C0E4-B863-4BC0-6BDFAC491AD8}"/>
          </ac:graphicFrameMkLst>
        </pc:graphicFrameChg>
      </pc:sldChg>
      <pc:sldChg chg="addSp modSp new del mod">
        <pc:chgData name="Daniel Khashabi" userId="62390808-c838-45e6-be59-d6fd0d208bc8" providerId="ADAL" clId="{869B6155-D3EA-B248-88FD-3C87DF8AEA16}" dt="2023-03-02T20:18:00.776" v="10419" actId="18676"/>
        <pc:sldMkLst>
          <pc:docMk/>
          <pc:sldMk cId="2643503907" sldId="1990"/>
        </pc:sldMkLst>
        <pc:spChg chg="mod">
          <ac:chgData name="Daniel Khashabi" userId="62390808-c838-45e6-be59-d6fd0d208bc8" providerId="ADAL" clId="{869B6155-D3EA-B248-88FD-3C87DF8AEA16}" dt="2023-02-27T02:14:54.738" v="4006" actId="27636"/>
          <ac:spMkLst>
            <pc:docMk/>
            <pc:sldMk cId="2643503907" sldId="1990"/>
            <ac:spMk id="2" creationId="{B741603D-E9C2-6BCD-2509-7B04003CC3C9}"/>
          </ac:spMkLst>
        </pc:spChg>
        <pc:spChg chg="mod">
          <ac:chgData name="Daniel Khashabi" userId="62390808-c838-45e6-be59-d6fd0d208bc8" providerId="ADAL" clId="{869B6155-D3EA-B248-88FD-3C87DF8AEA16}" dt="2023-02-27T02:16:42.457" v="4076" actId="5793"/>
          <ac:spMkLst>
            <pc:docMk/>
            <pc:sldMk cId="2643503907" sldId="1990"/>
            <ac:spMk id="3" creationId="{31AFC839-4662-BC86-A764-4CD69552B20A}"/>
          </ac:spMkLst>
        </pc:spChg>
        <pc:spChg chg="add mod">
          <ac:chgData name="Daniel Khashabi" userId="62390808-c838-45e6-be59-d6fd0d208bc8" providerId="ADAL" clId="{869B6155-D3EA-B248-88FD-3C87DF8AEA16}" dt="2023-02-27T02:15:04.036" v="4011"/>
          <ac:spMkLst>
            <pc:docMk/>
            <pc:sldMk cId="2643503907" sldId="1990"/>
            <ac:spMk id="4" creationId="{BEB0E802-8D11-22F8-EB5B-8F580B4ACDC9}"/>
          </ac:spMkLst>
        </pc:spChg>
      </pc:sldChg>
      <pc:sldChg chg="addSp delSp modSp new del mod addCm modCm">
        <pc:chgData name="Daniel Khashabi" userId="62390808-c838-45e6-be59-d6fd0d208bc8" providerId="ADAL" clId="{869B6155-D3EA-B248-88FD-3C87DF8AEA16}" dt="2023-03-02T14:43:55.704" v="9827" actId="2696"/>
        <pc:sldMkLst>
          <pc:docMk/>
          <pc:sldMk cId="918904744" sldId="1991"/>
        </pc:sldMkLst>
        <pc:spChg chg="mod">
          <ac:chgData name="Daniel Khashabi" userId="62390808-c838-45e6-be59-d6fd0d208bc8" providerId="ADAL" clId="{869B6155-D3EA-B248-88FD-3C87DF8AEA16}" dt="2023-03-02T14:43:51.367" v="9826" actId="20577"/>
          <ac:spMkLst>
            <pc:docMk/>
            <pc:sldMk cId="918904744" sldId="1991"/>
            <ac:spMk id="2" creationId="{B54F3702-BF47-8FD2-2A73-411585681A7A}"/>
          </ac:spMkLst>
        </pc:spChg>
        <pc:spChg chg="del">
          <ac:chgData name="Daniel Khashabi" userId="62390808-c838-45e6-be59-d6fd0d208bc8" providerId="ADAL" clId="{869B6155-D3EA-B248-88FD-3C87DF8AEA16}" dt="2023-02-27T02:21:47.106" v="4160"/>
          <ac:spMkLst>
            <pc:docMk/>
            <pc:sldMk cId="918904744" sldId="1991"/>
            <ac:spMk id="3" creationId="{07888F39-EA7B-D1D2-8248-B9EC302E675E}"/>
          </ac:spMkLst>
        </pc:spChg>
        <pc:spChg chg="add mod">
          <ac:chgData name="Daniel Khashabi" userId="62390808-c838-45e6-be59-d6fd0d208bc8" providerId="ADAL" clId="{869B6155-D3EA-B248-88FD-3C87DF8AEA16}" dt="2023-03-02T14:13:16.404" v="9310" actId="27636"/>
          <ac:spMkLst>
            <pc:docMk/>
            <pc:sldMk cId="918904744" sldId="1991"/>
            <ac:spMk id="4" creationId="{C22A6682-09E6-7C42-36B1-2A9E75AE7599}"/>
          </ac:spMkLst>
        </pc:spChg>
        <pc:spChg chg="add mod">
          <ac:chgData name="Daniel Khashabi" userId="62390808-c838-45e6-be59-d6fd0d208bc8" providerId="ADAL" clId="{869B6155-D3EA-B248-88FD-3C87DF8AEA16}" dt="2023-03-02T14:13:40.214" v="9362" actId="1035"/>
          <ac:spMkLst>
            <pc:docMk/>
            <pc:sldMk cId="918904744" sldId="1991"/>
            <ac:spMk id="8" creationId="{DE4DE76E-15A3-E35F-81A0-AD2FBC3B27E5}"/>
          </ac:spMkLst>
        </pc:spChg>
        <pc:picChg chg="add del mod">
          <ac:chgData name="Daniel Khashabi" userId="62390808-c838-45e6-be59-d6fd0d208bc8" providerId="ADAL" clId="{869B6155-D3EA-B248-88FD-3C87DF8AEA16}" dt="2023-03-02T14:08:25.546" v="9026" actId="21"/>
          <ac:picMkLst>
            <pc:docMk/>
            <pc:sldMk cId="918904744" sldId="1991"/>
            <ac:picMk id="5" creationId="{ED5ABBE7-D723-617D-734C-F1C2132BEB36}"/>
          </ac:picMkLst>
        </pc:picChg>
        <pc:picChg chg="add del mod">
          <ac:chgData name="Daniel Khashabi" userId="62390808-c838-45e6-be59-d6fd0d208bc8" providerId="ADAL" clId="{869B6155-D3EA-B248-88FD-3C87DF8AEA16}" dt="2023-03-02T14:12:01.580" v="9258" actId="478"/>
          <ac:picMkLst>
            <pc:docMk/>
            <pc:sldMk cId="918904744" sldId="1991"/>
            <ac:picMk id="6" creationId="{7E9CD7E7-FD15-9A49-6509-4AEC39F33B9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iel Khashabi" userId="62390808-c838-45e6-be59-d6fd0d208bc8" providerId="ADAL" clId="{869B6155-D3EA-B248-88FD-3C87DF8AEA16}" dt="2023-03-02T14:13:53.417" v="9363"/>
              <pc2:cmMkLst xmlns:pc2="http://schemas.microsoft.com/office/powerpoint/2019/9/main/command">
                <pc:docMk/>
                <pc:sldMk cId="918904744" sldId="1991"/>
                <pc2:cmMk id="{FDE3DD3C-015E-C54E-BD8A-73CD3ACF6006}"/>
              </pc2:cmMkLst>
            </pc226:cmChg>
          </p:ext>
        </pc:extLst>
      </pc:sldChg>
      <pc:sldChg chg="modSp add del mod">
        <pc:chgData name="Daniel Khashabi" userId="62390808-c838-45e6-be59-d6fd0d208bc8" providerId="ADAL" clId="{869B6155-D3EA-B248-88FD-3C87DF8AEA16}" dt="2023-03-02T20:16:30.941" v="10397" actId="2696"/>
        <pc:sldMkLst>
          <pc:docMk/>
          <pc:sldMk cId="3708536808" sldId="1991"/>
        </pc:sldMkLst>
        <pc:spChg chg="mod">
          <ac:chgData name="Daniel Khashabi" userId="62390808-c838-45e6-be59-d6fd0d208bc8" providerId="ADAL" clId="{869B6155-D3EA-B248-88FD-3C87DF8AEA16}" dt="2023-03-02T14:44:17.451" v="9843" actId="20577"/>
          <ac:spMkLst>
            <pc:docMk/>
            <pc:sldMk cId="3708536808" sldId="1991"/>
            <ac:spMk id="2" creationId="{B54F3702-BF47-8FD2-2A73-411585681A7A}"/>
          </ac:spMkLst>
        </pc:spChg>
      </pc:sldChg>
      <pc:sldChg chg="addSp modSp new del mod">
        <pc:chgData name="Daniel Khashabi" userId="62390808-c838-45e6-be59-d6fd0d208bc8" providerId="ADAL" clId="{869B6155-D3EA-B248-88FD-3C87DF8AEA16}" dt="2023-03-02T20:17:00.348" v="10399" actId="2696"/>
        <pc:sldMkLst>
          <pc:docMk/>
          <pc:sldMk cId="1709155341" sldId="1992"/>
        </pc:sldMkLst>
        <pc:spChg chg="mod">
          <ac:chgData name="Daniel Khashabi" userId="62390808-c838-45e6-be59-d6fd0d208bc8" providerId="ADAL" clId="{869B6155-D3EA-B248-88FD-3C87DF8AEA16}" dt="2023-02-27T02:23:17.456" v="4218" actId="20577"/>
          <ac:spMkLst>
            <pc:docMk/>
            <pc:sldMk cId="1709155341" sldId="1992"/>
            <ac:spMk id="2" creationId="{C4FE4A16-41EA-0E4A-4DCC-0886C63D3DDA}"/>
          </ac:spMkLst>
        </pc:spChg>
        <pc:spChg chg="mod">
          <ac:chgData name="Daniel Khashabi" userId="62390808-c838-45e6-be59-d6fd0d208bc8" providerId="ADAL" clId="{869B6155-D3EA-B248-88FD-3C87DF8AEA16}" dt="2023-02-27T02:23:35.750" v="4222" actId="20577"/>
          <ac:spMkLst>
            <pc:docMk/>
            <pc:sldMk cId="1709155341" sldId="1992"/>
            <ac:spMk id="3" creationId="{560B3BD7-CE84-5564-CDCA-C98DB03367F4}"/>
          </ac:spMkLst>
        </pc:spChg>
        <pc:spChg chg="add mod">
          <ac:chgData name="Daniel Khashabi" userId="62390808-c838-45e6-be59-d6fd0d208bc8" providerId="ADAL" clId="{869B6155-D3EA-B248-88FD-3C87DF8AEA16}" dt="2023-02-27T02:23:30.961" v="4220" actId="1076"/>
          <ac:spMkLst>
            <pc:docMk/>
            <pc:sldMk cId="1709155341" sldId="1992"/>
            <ac:spMk id="5" creationId="{C42AC1FA-9D90-1571-A712-91FC21E56FAB}"/>
          </ac:spMkLst>
        </pc:spChg>
        <pc:picChg chg="add mod">
          <ac:chgData name="Daniel Khashabi" userId="62390808-c838-45e6-be59-d6fd0d208bc8" providerId="ADAL" clId="{869B6155-D3EA-B248-88FD-3C87DF8AEA16}" dt="2023-02-27T02:23:52.643" v="4226" actId="962"/>
          <ac:picMkLst>
            <pc:docMk/>
            <pc:sldMk cId="1709155341" sldId="1992"/>
            <ac:picMk id="7" creationId="{F50020A5-58FA-84D8-B059-BFE741690483}"/>
          </ac:picMkLst>
        </pc:picChg>
      </pc:sldChg>
      <pc:sldChg chg="addSp modSp new del mod">
        <pc:chgData name="Daniel Khashabi" userId="62390808-c838-45e6-be59-d6fd0d208bc8" providerId="ADAL" clId="{869B6155-D3EA-B248-88FD-3C87DF8AEA16}" dt="2023-03-02T20:17:00.348" v="10399" actId="2696"/>
        <pc:sldMkLst>
          <pc:docMk/>
          <pc:sldMk cId="2653590996" sldId="1993"/>
        </pc:sldMkLst>
        <pc:spChg chg="mod">
          <ac:chgData name="Daniel Khashabi" userId="62390808-c838-45e6-be59-d6fd0d208bc8" providerId="ADAL" clId="{869B6155-D3EA-B248-88FD-3C87DF8AEA16}" dt="2023-02-27T02:26:01.869" v="4236"/>
          <ac:spMkLst>
            <pc:docMk/>
            <pc:sldMk cId="2653590996" sldId="1993"/>
            <ac:spMk id="2" creationId="{2CDDB250-0FBA-3A94-0C21-B480F770999B}"/>
          </ac:spMkLst>
        </pc:spChg>
        <pc:spChg chg="mod">
          <ac:chgData name="Daniel Khashabi" userId="62390808-c838-45e6-be59-d6fd0d208bc8" providerId="ADAL" clId="{869B6155-D3EA-B248-88FD-3C87DF8AEA16}" dt="2023-02-27T02:26:53.944" v="4254" actId="20577"/>
          <ac:spMkLst>
            <pc:docMk/>
            <pc:sldMk cId="2653590996" sldId="1993"/>
            <ac:spMk id="3" creationId="{520E9FD3-3637-90D8-4DDD-37B69D81AB30}"/>
          </ac:spMkLst>
        </pc:spChg>
        <pc:spChg chg="add mod">
          <ac:chgData name="Daniel Khashabi" userId="62390808-c838-45e6-be59-d6fd0d208bc8" providerId="ADAL" clId="{869B6155-D3EA-B248-88FD-3C87DF8AEA16}" dt="2023-02-27T02:26:46.907" v="4252" actId="122"/>
          <ac:spMkLst>
            <pc:docMk/>
            <pc:sldMk cId="2653590996" sldId="1993"/>
            <ac:spMk id="5" creationId="{0E3130B3-DAA5-1AB3-7E80-016FEAACF40F}"/>
          </ac:spMkLst>
        </pc:spChg>
        <pc:picChg chg="add mod">
          <ac:chgData name="Daniel Khashabi" userId="62390808-c838-45e6-be59-d6fd0d208bc8" providerId="ADAL" clId="{869B6155-D3EA-B248-88FD-3C87DF8AEA16}" dt="2023-02-27T02:27:09.615" v="4259" actId="1076"/>
          <ac:picMkLst>
            <pc:docMk/>
            <pc:sldMk cId="2653590996" sldId="1993"/>
            <ac:picMk id="7" creationId="{DFB8C0E8-F439-DB59-6571-9A8634FEC3CD}"/>
          </ac:picMkLst>
        </pc:picChg>
      </pc:sldChg>
      <pc:sldChg chg="modSp add del mod">
        <pc:chgData name="Daniel Khashabi" userId="62390808-c838-45e6-be59-d6fd0d208bc8" providerId="ADAL" clId="{869B6155-D3EA-B248-88FD-3C87DF8AEA16}" dt="2023-03-02T20:17:30.365" v="10410" actId="18676"/>
        <pc:sldMkLst>
          <pc:docMk/>
          <pc:sldMk cId="1105420554" sldId="1994"/>
        </pc:sldMkLst>
        <pc:spChg chg="mod">
          <ac:chgData name="Daniel Khashabi" userId="62390808-c838-45e6-be59-d6fd0d208bc8" providerId="ADAL" clId="{869B6155-D3EA-B248-88FD-3C87DF8AEA16}" dt="2023-02-27T02:30:26.680" v="4283" actId="20577"/>
          <ac:spMkLst>
            <pc:docMk/>
            <pc:sldMk cId="1105420554" sldId="199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869B6155-D3EA-B248-88FD-3C87DF8AEA16}" dt="2023-03-02T20:17:30.365" v="10410" actId="18676"/>
        <pc:sldMkLst>
          <pc:docMk/>
          <pc:sldMk cId="415636418" sldId="1995"/>
        </pc:sldMkLst>
      </pc:sldChg>
      <pc:sldChg chg="modSp new del mod">
        <pc:chgData name="Daniel Khashabi" userId="62390808-c838-45e6-be59-d6fd0d208bc8" providerId="ADAL" clId="{869B6155-D3EA-B248-88FD-3C87DF8AEA16}" dt="2023-03-02T20:17:30.365" v="10410" actId="18676"/>
        <pc:sldMkLst>
          <pc:docMk/>
          <pc:sldMk cId="1001808723" sldId="1996"/>
        </pc:sldMkLst>
        <pc:spChg chg="mod">
          <ac:chgData name="Daniel Khashabi" userId="62390808-c838-45e6-be59-d6fd0d208bc8" providerId="ADAL" clId="{869B6155-D3EA-B248-88FD-3C87DF8AEA16}" dt="2023-02-27T02:30:58.549" v="4288" actId="27636"/>
          <ac:spMkLst>
            <pc:docMk/>
            <pc:sldMk cId="1001808723" sldId="1996"/>
            <ac:spMk id="2" creationId="{F5432772-9BBF-AB1D-CC41-7F2720B05511}"/>
          </ac:spMkLst>
        </pc:spChg>
        <pc:spChg chg="mod">
          <ac:chgData name="Daniel Khashabi" userId="62390808-c838-45e6-be59-d6fd0d208bc8" providerId="ADAL" clId="{869B6155-D3EA-B248-88FD-3C87DF8AEA16}" dt="2023-02-27T02:31:08.590" v="4294" actId="20577"/>
          <ac:spMkLst>
            <pc:docMk/>
            <pc:sldMk cId="1001808723" sldId="1996"/>
            <ac:spMk id="3" creationId="{AB81ADA9-648A-2AB3-1563-BB1DB2AA22E4}"/>
          </ac:spMkLst>
        </pc:spChg>
      </pc:sldChg>
      <pc:sldChg chg="addSp delSp modSp new add del mod">
        <pc:chgData name="Daniel Khashabi" userId="62390808-c838-45e6-be59-d6fd0d208bc8" providerId="ADAL" clId="{869B6155-D3EA-B248-88FD-3C87DF8AEA16}" dt="2023-03-02T14:07:44.537" v="9020" actId="2696"/>
        <pc:sldMkLst>
          <pc:docMk/>
          <pc:sldMk cId="360286625" sldId="1997"/>
        </pc:sldMkLst>
        <pc:spChg chg="mod">
          <ac:chgData name="Daniel Khashabi" userId="62390808-c838-45e6-be59-d6fd0d208bc8" providerId="ADAL" clId="{869B6155-D3EA-B248-88FD-3C87DF8AEA16}" dt="2023-02-27T02:32:44.138" v="4321" actId="20577"/>
          <ac:spMkLst>
            <pc:docMk/>
            <pc:sldMk cId="360286625" sldId="1997"/>
            <ac:spMk id="2" creationId="{BC15B7A8-35AB-AA99-EA9D-2BAD686B63D1}"/>
          </ac:spMkLst>
        </pc:spChg>
        <pc:spChg chg="del">
          <ac:chgData name="Daniel Khashabi" userId="62390808-c838-45e6-be59-d6fd0d208bc8" providerId="ADAL" clId="{869B6155-D3EA-B248-88FD-3C87DF8AEA16}" dt="2023-02-27T02:32:16.348" v="4301"/>
          <ac:spMkLst>
            <pc:docMk/>
            <pc:sldMk cId="360286625" sldId="1997"/>
            <ac:spMk id="3" creationId="{759FA4D8-D01E-E242-2E25-08826EB4DD0C}"/>
          </ac:spMkLst>
        </pc:spChg>
        <pc:spChg chg="add mod">
          <ac:chgData name="Daniel Khashabi" userId="62390808-c838-45e6-be59-d6fd0d208bc8" providerId="ADAL" clId="{869B6155-D3EA-B248-88FD-3C87DF8AEA16}" dt="2023-02-27T02:32:36.838" v="4318" actId="20577"/>
          <ac:spMkLst>
            <pc:docMk/>
            <pc:sldMk cId="360286625" sldId="1997"/>
            <ac:spMk id="7" creationId="{5F0CA2A3-50DA-5A73-F34A-38804F5A7D37}"/>
          </ac:spMkLst>
        </pc:spChg>
        <pc:picChg chg="add del mod">
          <ac:chgData name="Daniel Khashabi" userId="62390808-c838-45e6-be59-d6fd0d208bc8" providerId="ADAL" clId="{869B6155-D3EA-B248-88FD-3C87DF8AEA16}" dt="2023-02-27T02:32:18.155" v="4303" actId="21"/>
          <ac:picMkLst>
            <pc:docMk/>
            <pc:sldMk cId="360286625" sldId="1997"/>
            <ac:picMk id="5" creationId="{1356B8D5-821A-FA1C-CCE6-13AF555F8319}"/>
          </ac:picMkLst>
        </pc:picChg>
        <pc:picChg chg="add mod">
          <ac:chgData name="Daniel Khashabi" userId="62390808-c838-45e6-be59-d6fd0d208bc8" providerId="ADAL" clId="{869B6155-D3EA-B248-88FD-3C87DF8AEA16}" dt="2023-02-27T02:32:20.253" v="4306"/>
          <ac:picMkLst>
            <pc:docMk/>
            <pc:sldMk cId="360286625" sldId="1997"/>
            <ac:picMk id="8" creationId="{EBBB9126-DDB0-5CA9-A662-54890126533A}"/>
          </ac:picMkLst>
        </pc:picChg>
      </pc:sldChg>
      <pc:sldChg chg="add del">
        <pc:chgData name="Daniel Khashabi" userId="62390808-c838-45e6-be59-d6fd0d208bc8" providerId="ADAL" clId="{869B6155-D3EA-B248-88FD-3C87DF8AEA16}" dt="2023-03-02T20:17:00.348" v="10399" actId="2696"/>
        <pc:sldMkLst>
          <pc:docMk/>
          <pc:sldMk cId="3735310071" sldId="1997"/>
        </pc:sldMkLst>
      </pc:sldChg>
      <pc:sldChg chg="modSp add del mod">
        <pc:chgData name="Daniel Khashabi" userId="62390808-c838-45e6-be59-d6fd0d208bc8" providerId="ADAL" clId="{869B6155-D3EA-B248-88FD-3C87DF8AEA16}" dt="2023-02-27T03:33:18.751" v="5040" actId="2696"/>
        <pc:sldMkLst>
          <pc:docMk/>
          <pc:sldMk cId="359647009" sldId="1998"/>
        </pc:sldMkLst>
        <pc:spChg chg="mod">
          <ac:chgData name="Daniel Khashabi" userId="62390808-c838-45e6-be59-d6fd0d208bc8" providerId="ADAL" clId="{869B6155-D3EA-B248-88FD-3C87DF8AEA16}" dt="2023-02-27T02:43:22.592" v="4431" actId="20577"/>
          <ac:spMkLst>
            <pc:docMk/>
            <pc:sldMk cId="359647009" sldId="1998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3:33:30.740" v="5044" actId="478"/>
        <pc:sldMkLst>
          <pc:docMk/>
          <pc:sldMk cId="3384254903" sldId="1999"/>
        </pc:sldMkLst>
        <pc:spChg chg="del mod">
          <ac:chgData name="Daniel Khashabi" userId="62390808-c838-45e6-be59-d6fd0d208bc8" providerId="ADAL" clId="{869B6155-D3EA-B248-88FD-3C87DF8AEA16}" dt="2023-02-27T02:43:54.829" v="4437"/>
          <ac:spMkLst>
            <pc:docMk/>
            <pc:sldMk cId="3384254903" sldId="1999"/>
            <ac:spMk id="3" creationId="{49ED8F0B-7B83-5BFF-404A-C643779F2A22}"/>
          </ac:spMkLst>
        </pc:spChg>
        <pc:spChg chg="del">
          <ac:chgData name="Daniel Khashabi" userId="62390808-c838-45e6-be59-d6fd0d208bc8" providerId="ADAL" clId="{869B6155-D3EA-B248-88FD-3C87DF8AEA16}" dt="2023-02-27T02:43:44.514" v="4433" actId="478"/>
          <ac:spMkLst>
            <pc:docMk/>
            <pc:sldMk cId="3384254903" sldId="1999"/>
            <ac:spMk id="5" creationId="{E46B461D-75E4-BE09-0F9F-6DF467EDABCF}"/>
          </ac:spMkLst>
        </pc:spChg>
        <pc:spChg chg="add mod">
          <ac:chgData name="Daniel Khashabi" userId="62390808-c838-45e6-be59-d6fd0d208bc8" providerId="ADAL" clId="{869B6155-D3EA-B248-88FD-3C87DF8AEA16}" dt="2023-02-27T02:43:46.968" v="4435" actId="1076"/>
          <ac:spMkLst>
            <pc:docMk/>
            <pc:sldMk cId="3384254903" sldId="1999"/>
            <ac:spMk id="6" creationId="{317B591E-E776-AC77-6A77-BACFBE6CFB2E}"/>
          </ac:spMkLst>
        </pc:spChg>
        <pc:spChg chg="add del mod">
          <ac:chgData name="Daniel Khashabi" userId="62390808-c838-45e6-be59-d6fd0d208bc8" providerId="ADAL" clId="{869B6155-D3EA-B248-88FD-3C87DF8AEA16}" dt="2023-02-27T03:33:30.740" v="5044" actId="478"/>
          <ac:spMkLst>
            <pc:docMk/>
            <pc:sldMk cId="3384254903" sldId="1999"/>
            <ac:spMk id="10" creationId="{B398FBB2-2C5E-2AB0-2FA5-DA7D8C2D4776}"/>
          </ac:spMkLst>
        </pc:spChg>
        <pc:picChg chg="add del mod">
          <ac:chgData name="Daniel Khashabi" userId="62390808-c838-45e6-be59-d6fd0d208bc8" providerId="ADAL" clId="{869B6155-D3EA-B248-88FD-3C87DF8AEA16}" dt="2023-02-27T03:33:30.740" v="5044" actId="478"/>
          <ac:picMkLst>
            <pc:docMk/>
            <pc:sldMk cId="3384254903" sldId="1999"/>
            <ac:picMk id="8" creationId="{3EEA7D5B-9C9C-593B-C785-334C595BA907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7T03:34:04.792" v="5083" actId="1038"/>
        <pc:sldMkLst>
          <pc:docMk/>
          <pc:sldMk cId="1052118452" sldId="2000"/>
        </pc:sldMkLst>
        <pc:spChg chg="add del mod">
          <ac:chgData name="Daniel Khashabi" userId="62390808-c838-45e6-be59-d6fd0d208bc8" providerId="ADAL" clId="{869B6155-D3EA-B248-88FD-3C87DF8AEA16}" dt="2023-02-27T02:44:20.196" v="4443" actId="478"/>
          <ac:spMkLst>
            <pc:docMk/>
            <pc:sldMk cId="1052118452" sldId="2000"/>
            <ac:spMk id="7" creationId="{61231534-E658-BEAA-81E3-68FF7D2ED090}"/>
          </ac:spMkLst>
        </pc:spChg>
        <pc:picChg chg="add del mod">
          <ac:chgData name="Daniel Khashabi" userId="62390808-c838-45e6-be59-d6fd0d208bc8" providerId="ADAL" clId="{869B6155-D3EA-B248-88FD-3C87DF8AEA16}" dt="2023-02-27T03:33:40.046" v="5045" actId="478"/>
          <ac:picMkLst>
            <pc:docMk/>
            <pc:sldMk cId="1052118452" sldId="2000"/>
            <ac:picMk id="4" creationId="{D4C055A4-EFB6-01BB-2239-A26D722B1C62}"/>
          </ac:picMkLst>
        </pc:picChg>
        <pc:picChg chg="del">
          <ac:chgData name="Daniel Khashabi" userId="62390808-c838-45e6-be59-d6fd0d208bc8" providerId="ADAL" clId="{869B6155-D3EA-B248-88FD-3C87DF8AEA16}" dt="2023-02-27T02:44:18.729" v="4442" actId="478"/>
          <ac:picMkLst>
            <pc:docMk/>
            <pc:sldMk cId="1052118452" sldId="2000"/>
            <ac:picMk id="8" creationId="{3EEA7D5B-9C9C-593B-C785-334C595BA907}"/>
          </ac:picMkLst>
        </pc:picChg>
        <pc:picChg chg="add mod">
          <ac:chgData name="Daniel Khashabi" userId="62390808-c838-45e6-be59-d6fd0d208bc8" providerId="ADAL" clId="{869B6155-D3EA-B248-88FD-3C87DF8AEA16}" dt="2023-02-27T03:34:04.792" v="5083" actId="1038"/>
          <ac:picMkLst>
            <pc:docMk/>
            <pc:sldMk cId="1052118452" sldId="2000"/>
            <ac:picMk id="10" creationId="{26FE99A4-B980-A02C-419D-36F6ED0BA55A}"/>
          </ac:picMkLst>
        </pc:picChg>
      </pc:sldChg>
      <pc:sldChg chg="addSp modSp new mod">
        <pc:chgData name="Daniel Khashabi" userId="62390808-c838-45e6-be59-d6fd0d208bc8" providerId="ADAL" clId="{869B6155-D3EA-B248-88FD-3C87DF8AEA16}" dt="2023-03-02T14:37:37.091" v="9588"/>
        <pc:sldMkLst>
          <pc:docMk/>
          <pc:sldMk cId="140350879" sldId="2001"/>
        </pc:sldMkLst>
        <pc:spChg chg="mod">
          <ac:chgData name="Daniel Khashabi" userId="62390808-c838-45e6-be59-d6fd0d208bc8" providerId="ADAL" clId="{869B6155-D3EA-B248-88FD-3C87DF8AEA16}" dt="2023-02-27T02:45:19.732" v="4500"/>
          <ac:spMkLst>
            <pc:docMk/>
            <pc:sldMk cId="140350879" sldId="2001"/>
            <ac:spMk id="2" creationId="{F60AC63E-D80A-4B90-B464-4C3EAF5E8A65}"/>
          </ac:spMkLst>
        </pc:spChg>
        <pc:spChg chg="mod">
          <ac:chgData name="Daniel Khashabi" userId="62390808-c838-45e6-be59-d6fd0d208bc8" providerId="ADAL" clId="{869B6155-D3EA-B248-88FD-3C87DF8AEA16}" dt="2023-02-27T02:45:27.170" v="4501"/>
          <ac:spMkLst>
            <pc:docMk/>
            <pc:sldMk cId="140350879" sldId="2001"/>
            <ac:spMk id="3" creationId="{B00E1FEA-245D-81DD-5ECF-D58A9900F66F}"/>
          </ac:spMkLst>
        </pc:spChg>
        <pc:spChg chg="add mod">
          <ac:chgData name="Daniel Khashabi" userId="62390808-c838-45e6-be59-d6fd0d208bc8" providerId="ADAL" clId="{869B6155-D3EA-B248-88FD-3C87DF8AEA16}" dt="2023-03-02T14:37:37.091" v="9588"/>
          <ac:spMkLst>
            <pc:docMk/>
            <pc:sldMk cId="140350879" sldId="2001"/>
            <ac:spMk id="4" creationId="{3A57B3FA-CEF2-1774-599F-C63D344470A8}"/>
          </ac:spMkLst>
        </pc:spChg>
        <pc:picChg chg="add mod">
          <ac:chgData name="Daniel Khashabi" userId="62390808-c838-45e6-be59-d6fd0d208bc8" providerId="ADAL" clId="{869B6155-D3EA-B248-88FD-3C87DF8AEA16}" dt="2023-02-27T02:45:35.776" v="4506" actId="1076"/>
          <ac:picMkLst>
            <pc:docMk/>
            <pc:sldMk cId="140350879" sldId="2001"/>
            <ac:picMk id="5" creationId="{49B793E1-CA01-8923-40C2-4583A09EC257}"/>
          </ac:picMkLst>
        </pc:picChg>
      </pc:sldChg>
      <pc:sldChg chg="modSp new del mod">
        <pc:chgData name="Daniel Khashabi" userId="62390808-c838-45e6-be59-d6fd0d208bc8" providerId="ADAL" clId="{869B6155-D3EA-B248-88FD-3C87DF8AEA16}" dt="2023-03-02T20:17:05.328" v="10400" actId="18676"/>
        <pc:sldMkLst>
          <pc:docMk/>
          <pc:sldMk cId="110927811" sldId="2002"/>
        </pc:sldMkLst>
        <pc:spChg chg="mod">
          <ac:chgData name="Daniel Khashabi" userId="62390808-c838-45e6-be59-d6fd0d208bc8" providerId="ADAL" clId="{869B6155-D3EA-B248-88FD-3C87DF8AEA16}" dt="2023-02-27T02:46:12.816" v="4509" actId="27636"/>
          <ac:spMkLst>
            <pc:docMk/>
            <pc:sldMk cId="110927811" sldId="2002"/>
            <ac:spMk id="2" creationId="{AB1F6121-3F48-0D6C-AA32-5747EF34D70D}"/>
          </ac:spMkLst>
        </pc:spChg>
        <pc:spChg chg="mod">
          <ac:chgData name="Daniel Khashabi" userId="62390808-c838-45e6-be59-d6fd0d208bc8" providerId="ADAL" clId="{869B6155-D3EA-B248-88FD-3C87DF8AEA16}" dt="2023-02-27T02:47:03.411" v="4534" actId="20577"/>
          <ac:spMkLst>
            <pc:docMk/>
            <pc:sldMk cId="110927811" sldId="2002"/>
            <ac:spMk id="3" creationId="{55CCBB0C-160E-1598-CF56-9EAE46DD37E8}"/>
          </ac:spMkLst>
        </pc:spChg>
      </pc:sldChg>
      <pc:sldChg chg="addSp delSp modSp add mod modAnim">
        <pc:chgData name="Daniel Khashabi" userId="62390808-c838-45e6-be59-d6fd0d208bc8" providerId="ADAL" clId="{869B6155-D3EA-B248-88FD-3C87DF8AEA16}" dt="2023-03-02T14:21:24.042" v="9515" actId="20577"/>
        <pc:sldMkLst>
          <pc:docMk/>
          <pc:sldMk cId="1060711321" sldId="2003"/>
        </pc:sldMkLst>
        <pc:spChg chg="mod">
          <ac:chgData name="Daniel Khashabi" userId="62390808-c838-45e6-be59-d6fd0d208bc8" providerId="ADAL" clId="{869B6155-D3EA-B248-88FD-3C87DF8AEA16}" dt="2023-02-27T03:35:43.788" v="5086" actId="20577"/>
          <ac:spMkLst>
            <pc:docMk/>
            <pc:sldMk cId="1060711321" sldId="2003"/>
            <ac:spMk id="2" creationId="{321406D6-CE7E-D2AD-286F-F22BCA382AB3}"/>
          </ac:spMkLst>
        </pc:spChg>
        <pc:spChg chg="add mod">
          <ac:chgData name="Daniel Khashabi" userId="62390808-c838-45e6-be59-d6fd0d208bc8" providerId="ADAL" clId="{869B6155-D3EA-B248-88FD-3C87DF8AEA16}" dt="2023-03-02T14:21:24.042" v="9515" actId="20577"/>
          <ac:spMkLst>
            <pc:docMk/>
            <pc:sldMk cId="1060711321" sldId="2003"/>
            <ac:spMk id="3" creationId="{E22743D9-9D95-EADA-59F4-6DBAA1155097}"/>
          </ac:spMkLst>
        </pc:spChg>
        <pc:spChg chg="add mod">
          <ac:chgData name="Daniel Khashabi" userId="62390808-c838-45e6-be59-d6fd0d208bc8" providerId="ADAL" clId="{869B6155-D3EA-B248-88FD-3C87DF8AEA16}" dt="2023-03-02T14:20:31.713" v="9484" actId="14100"/>
          <ac:spMkLst>
            <pc:docMk/>
            <pc:sldMk cId="1060711321" sldId="2003"/>
            <ac:spMk id="4" creationId="{58AC3465-700C-204E-2680-8F747583BC4D}"/>
          </ac:spMkLst>
        </pc:spChg>
        <pc:picChg chg="del">
          <ac:chgData name="Daniel Khashabi" userId="62390808-c838-45e6-be59-d6fd0d208bc8" providerId="ADAL" clId="{869B6155-D3EA-B248-88FD-3C87DF8AEA16}" dt="2023-02-27T03:31:19.957" v="4939" actId="21"/>
          <ac:picMkLst>
            <pc:docMk/>
            <pc:sldMk cId="1060711321" sldId="2003"/>
            <ac:picMk id="5" creationId="{636CD4F9-DACF-41C3-96A2-AF59A86CE4FC}"/>
          </ac:picMkLst>
        </pc:picChg>
        <pc:picChg chg="add del mod">
          <ac:chgData name="Daniel Khashabi" userId="62390808-c838-45e6-be59-d6fd0d208bc8" providerId="ADAL" clId="{869B6155-D3EA-B248-88FD-3C87DF8AEA16}" dt="2023-02-27T03:37:34.877" v="5165" actId="478"/>
          <ac:picMkLst>
            <pc:docMk/>
            <pc:sldMk cId="1060711321" sldId="2003"/>
            <ac:picMk id="6" creationId="{451D2ADC-BDCF-135B-DEA7-EDEADCD25675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03:29:33.530" v="4902" actId="2696"/>
        <pc:sldMkLst>
          <pc:docMk/>
          <pc:sldMk cId="1975491020" sldId="2003"/>
        </pc:sldMkLst>
        <pc:spChg chg="mod">
          <ac:chgData name="Daniel Khashabi" userId="62390808-c838-45e6-be59-d6fd0d208bc8" providerId="ADAL" clId="{869B6155-D3EA-B248-88FD-3C87DF8AEA16}" dt="2023-02-27T02:48:20.235" v="4551" actId="20577"/>
          <ac:spMkLst>
            <pc:docMk/>
            <pc:sldMk cId="1975491020" sldId="2003"/>
            <ac:spMk id="2" creationId="{321406D6-CE7E-D2AD-286F-F22BCA382AB3}"/>
          </ac:spMkLst>
        </pc:spChg>
        <pc:spChg chg="del">
          <ac:chgData name="Daniel Khashabi" userId="62390808-c838-45e6-be59-d6fd0d208bc8" providerId="ADAL" clId="{869B6155-D3EA-B248-88FD-3C87DF8AEA16}" dt="2023-02-27T02:48:24.489" v="4552"/>
          <ac:spMkLst>
            <pc:docMk/>
            <pc:sldMk cId="1975491020" sldId="2003"/>
            <ac:spMk id="3" creationId="{DF8B1A6D-12BC-1F31-59F8-289AA6934784}"/>
          </ac:spMkLst>
        </pc:spChg>
        <pc:picChg chg="add mod">
          <ac:chgData name="Daniel Khashabi" userId="62390808-c838-45e6-be59-d6fd0d208bc8" providerId="ADAL" clId="{869B6155-D3EA-B248-88FD-3C87DF8AEA16}" dt="2023-02-27T02:48:29.628" v="4558" actId="1076"/>
          <ac:picMkLst>
            <pc:docMk/>
            <pc:sldMk cId="1975491020" sldId="2003"/>
            <ac:picMk id="5" creationId="{636CD4F9-DACF-41C3-96A2-AF59A86CE4FC}"/>
          </ac:picMkLst>
        </pc:picChg>
      </pc:sldChg>
      <pc:sldChg chg="modSp new mod">
        <pc:chgData name="Daniel Khashabi" userId="62390808-c838-45e6-be59-d6fd0d208bc8" providerId="ADAL" clId="{869B6155-D3EA-B248-88FD-3C87DF8AEA16}" dt="2023-03-02T14:16:19.017" v="9396" actId="207"/>
        <pc:sldMkLst>
          <pc:docMk/>
          <pc:sldMk cId="224863723" sldId="2004"/>
        </pc:sldMkLst>
        <pc:spChg chg="mod">
          <ac:chgData name="Daniel Khashabi" userId="62390808-c838-45e6-be59-d6fd0d208bc8" providerId="ADAL" clId="{869B6155-D3EA-B248-88FD-3C87DF8AEA16}" dt="2023-02-27T03:25:12.802" v="4801" actId="20577"/>
          <ac:spMkLst>
            <pc:docMk/>
            <pc:sldMk cId="224863723" sldId="2004"/>
            <ac:spMk id="2" creationId="{FD045F9B-589A-9503-2B8C-2551D50C0A32}"/>
          </ac:spMkLst>
        </pc:spChg>
        <pc:spChg chg="mod">
          <ac:chgData name="Daniel Khashabi" userId="62390808-c838-45e6-be59-d6fd0d208bc8" providerId="ADAL" clId="{869B6155-D3EA-B248-88FD-3C87DF8AEA16}" dt="2023-03-02T14:16:19.017" v="9396" actId="207"/>
          <ac:spMkLst>
            <pc:docMk/>
            <pc:sldMk cId="224863723" sldId="2004"/>
            <ac:spMk id="3" creationId="{12241314-D28D-FAC8-DFDC-2BFB29D4A3FE}"/>
          </ac:spMkLst>
        </pc:spChg>
      </pc:sldChg>
      <pc:sldChg chg="add">
        <pc:chgData name="Daniel Khashabi" userId="62390808-c838-45e6-be59-d6fd0d208bc8" providerId="ADAL" clId="{869B6155-D3EA-B248-88FD-3C87DF8AEA16}" dt="2023-02-27T04:09:07.802" v="6080"/>
        <pc:sldMkLst>
          <pc:docMk/>
          <pc:sldMk cId="3150989394" sldId="2005"/>
        </pc:sldMkLst>
      </pc:sldChg>
      <pc:sldChg chg="addSp delSp modSp new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3445246052" sldId="2005"/>
        </pc:sldMkLst>
        <pc:spChg chg="mod">
          <ac:chgData name="Daniel Khashabi" userId="62390808-c838-45e6-be59-d6fd0d208bc8" providerId="ADAL" clId="{869B6155-D3EA-B248-88FD-3C87DF8AEA16}" dt="2023-02-27T03:29:49.434" v="4910" actId="20577"/>
          <ac:spMkLst>
            <pc:docMk/>
            <pc:sldMk cId="3445246052" sldId="2005"/>
            <ac:spMk id="2" creationId="{12EE4A6D-4020-BE5E-00FD-0A985DFAAD41}"/>
          </ac:spMkLst>
        </pc:spChg>
        <pc:spChg chg="del">
          <ac:chgData name="Daniel Khashabi" userId="62390808-c838-45e6-be59-d6fd0d208bc8" providerId="ADAL" clId="{869B6155-D3EA-B248-88FD-3C87DF8AEA16}" dt="2023-02-27T03:26:27.665" v="4876"/>
          <ac:spMkLst>
            <pc:docMk/>
            <pc:sldMk cId="3445246052" sldId="2005"/>
            <ac:spMk id="3" creationId="{7CECC6C0-98AC-40D5-AE91-CB922DBE4A76}"/>
          </ac:spMkLst>
        </pc:spChg>
        <pc:spChg chg="add mod">
          <ac:chgData name="Daniel Khashabi" userId="62390808-c838-45e6-be59-d6fd0d208bc8" providerId="ADAL" clId="{869B6155-D3EA-B248-88FD-3C87DF8AEA16}" dt="2023-02-27T03:30:26.115" v="4914" actId="5793"/>
          <ac:spMkLst>
            <pc:docMk/>
            <pc:sldMk cId="3445246052" sldId="2005"/>
            <ac:spMk id="7" creationId="{EEDC8CBD-2662-FB92-C4AB-651E4B263740}"/>
          </ac:spMkLst>
        </pc:spChg>
        <pc:picChg chg="add del mod">
          <ac:chgData name="Daniel Khashabi" userId="62390808-c838-45e6-be59-d6fd0d208bc8" providerId="ADAL" clId="{869B6155-D3EA-B248-88FD-3C87DF8AEA16}" dt="2023-02-27T03:26:31.020" v="4881" actId="21"/>
          <ac:picMkLst>
            <pc:docMk/>
            <pc:sldMk cId="3445246052" sldId="2005"/>
            <ac:picMk id="5" creationId="{DB55950D-ECD2-3F00-395E-B693CCD9199F}"/>
          </ac:picMkLst>
        </pc:picChg>
        <pc:picChg chg="add del mod">
          <ac:chgData name="Daniel Khashabi" userId="62390808-c838-45e6-be59-d6fd0d208bc8" providerId="ADAL" clId="{869B6155-D3EA-B248-88FD-3C87DF8AEA16}" dt="2023-02-27T03:27:58.430" v="4894" actId="478"/>
          <ac:picMkLst>
            <pc:docMk/>
            <pc:sldMk cId="3445246052" sldId="2005"/>
            <ac:picMk id="8" creationId="{30861F03-B631-2B25-262E-22370CB2D504}"/>
          </ac:picMkLst>
        </pc:picChg>
        <pc:picChg chg="add mod">
          <ac:chgData name="Daniel Khashabi" userId="62390808-c838-45e6-be59-d6fd0d208bc8" providerId="ADAL" clId="{869B6155-D3EA-B248-88FD-3C87DF8AEA16}" dt="2023-02-27T03:30:23.534" v="4911" actId="1076"/>
          <ac:picMkLst>
            <pc:docMk/>
            <pc:sldMk cId="3445246052" sldId="2005"/>
            <ac:picMk id="10" creationId="{2D886FAC-DF99-304E-1785-ECB08FAEDFAB}"/>
          </ac:picMkLst>
        </pc:picChg>
      </pc:sldChg>
      <pc:sldChg chg="add mod modShow">
        <pc:chgData name="Daniel Khashabi" userId="62390808-c838-45e6-be59-d6fd0d208bc8" providerId="ADAL" clId="{869B6155-D3EA-B248-88FD-3C87DF8AEA16}" dt="2023-03-02T14:46:50.999" v="9917" actId="729"/>
        <pc:sldMkLst>
          <pc:docMk/>
          <pc:sldMk cId="833131720" sldId="2006"/>
        </pc:sldMkLst>
      </pc:sldChg>
      <pc:sldChg chg="modSp add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2261714272" sldId="2006"/>
        </pc:sldMkLst>
        <pc:spChg chg="mod">
          <ac:chgData name="Daniel Khashabi" userId="62390808-c838-45e6-be59-d6fd0d208bc8" providerId="ADAL" clId="{869B6155-D3EA-B248-88FD-3C87DF8AEA16}" dt="2023-02-27T03:30:58.842" v="4924" actId="113"/>
          <ac:spMkLst>
            <pc:docMk/>
            <pc:sldMk cId="2261714272" sldId="2006"/>
            <ac:spMk id="7" creationId="{EEDC8CBD-2662-FB92-C4AB-651E4B263740}"/>
          </ac:spMkLst>
        </pc:spChg>
      </pc:sldChg>
      <pc:sldChg chg="add del">
        <pc:chgData name="Daniel Khashabi" userId="62390808-c838-45e6-be59-d6fd0d208bc8" providerId="ADAL" clId="{869B6155-D3EA-B248-88FD-3C87DF8AEA16}" dt="2023-02-27T03:42:37.078" v="5439" actId="2696"/>
        <pc:sldMkLst>
          <pc:docMk/>
          <pc:sldMk cId="515787902" sldId="2007"/>
        </pc:sldMkLst>
      </pc:sldChg>
      <pc:sldChg chg="addSp modSp add mod">
        <pc:chgData name="Daniel Khashabi" userId="62390808-c838-45e6-be59-d6fd0d208bc8" providerId="ADAL" clId="{869B6155-D3EA-B248-88FD-3C87DF8AEA16}" dt="2023-03-02T14:16:57.482" v="9405" actId="20577"/>
        <pc:sldMkLst>
          <pc:docMk/>
          <pc:sldMk cId="676366699" sldId="2007"/>
        </pc:sldMkLst>
        <pc:spChg chg="mod">
          <ac:chgData name="Daniel Khashabi" userId="62390808-c838-45e6-be59-d6fd0d208bc8" providerId="ADAL" clId="{869B6155-D3EA-B248-88FD-3C87DF8AEA16}" dt="2023-03-02T14:16:57.482" v="9405" actId="20577"/>
          <ac:spMkLst>
            <pc:docMk/>
            <pc:sldMk cId="676366699" sldId="2007"/>
            <ac:spMk id="3" creationId="{9A1F5D14-2DF4-DF58-4C92-54331A1D1ED8}"/>
          </ac:spMkLst>
        </pc:spChg>
        <pc:picChg chg="add mod modCrop">
          <ac:chgData name="Daniel Khashabi" userId="62390808-c838-45e6-be59-d6fd0d208bc8" providerId="ADAL" clId="{869B6155-D3EA-B248-88FD-3C87DF8AEA16}" dt="2023-03-02T14:16:45.277" v="9401" actId="1076"/>
          <ac:picMkLst>
            <pc:docMk/>
            <pc:sldMk cId="676366699" sldId="2007"/>
            <ac:picMk id="5" creationId="{F8366807-44E3-E340-5344-84277C06606B}"/>
          </ac:picMkLst>
        </pc:picChg>
      </pc:sldChg>
      <pc:sldChg chg="new del">
        <pc:chgData name="Daniel Khashabi" userId="62390808-c838-45e6-be59-d6fd0d208bc8" providerId="ADAL" clId="{869B6155-D3EA-B248-88FD-3C87DF8AEA16}" dt="2023-02-27T03:47:56.049" v="5441" actId="2696"/>
        <pc:sldMkLst>
          <pc:docMk/>
          <pc:sldMk cId="1159644438" sldId="2007"/>
        </pc:sldMkLst>
      </pc:sldChg>
      <pc:sldChg chg="modSp new del mod">
        <pc:chgData name="Daniel Khashabi" userId="62390808-c838-45e6-be59-d6fd0d208bc8" providerId="ADAL" clId="{869B6155-D3EA-B248-88FD-3C87DF8AEA16}" dt="2023-02-27T03:50:20.028" v="5689" actId="2696"/>
        <pc:sldMkLst>
          <pc:docMk/>
          <pc:sldMk cId="3563460562" sldId="2007"/>
        </pc:sldMkLst>
        <pc:spChg chg="mod">
          <ac:chgData name="Daniel Khashabi" userId="62390808-c838-45e6-be59-d6fd0d208bc8" providerId="ADAL" clId="{869B6155-D3EA-B248-88FD-3C87DF8AEA16}" dt="2023-02-27T03:48:17.501" v="5476" actId="20577"/>
          <ac:spMkLst>
            <pc:docMk/>
            <pc:sldMk cId="3563460562" sldId="2007"/>
            <ac:spMk id="2" creationId="{5ECEDB45-EFEE-BBD0-BED9-7684D2DA2FE3}"/>
          </ac:spMkLst>
        </pc:spChg>
        <pc:spChg chg="mod">
          <ac:chgData name="Daniel Khashabi" userId="62390808-c838-45e6-be59-d6fd0d208bc8" providerId="ADAL" clId="{869B6155-D3EA-B248-88FD-3C87DF8AEA16}" dt="2023-02-27T03:49:41.148" v="5654" actId="20577"/>
          <ac:spMkLst>
            <pc:docMk/>
            <pc:sldMk cId="3563460562" sldId="2007"/>
            <ac:spMk id="3" creationId="{9A1F5D14-2DF4-DF58-4C92-54331A1D1ED8}"/>
          </ac:spMkLst>
        </pc:spChg>
      </pc:sldChg>
      <pc:sldChg chg="addSp modSp new mod modShow">
        <pc:chgData name="Daniel Khashabi" userId="62390808-c838-45e6-be59-d6fd0d208bc8" providerId="ADAL" clId="{869B6155-D3EA-B248-88FD-3C87DF8AEA16}" dt="2023-03-02T14:42:21.021" v="9756" actId="729"/>
        <pc:sldMkLst>
          <pc:docMk/>
          <pc:sldMk cId="3195971232" sldId="2008"/>
        </pc:sldMkLst>
        <pc:spChg chg="mod">
          <ac:chgData name="Daniel Khashabi" userId="62390808-c838-45e6-be59-d6fd0d208bc8" providerId="ADAL" clId="{869B6155-D3EA-B248-88FD-3C87DF8AEA16}" dt="2023-02-27T15:33:52.812" v="6472" actId="20577"/>
          <ac:spMkLst>
            <pc:docMk/>
            <pc:sldMk cId="3195971232" sldId="2008"/>
            <ac:spMk id="2" creationId="{5EEDE19D-86BA-76EC-B800-4D96A76E69A6}"/>
          </ac:spMkLst>
        </pc:spChg>
        <pc:spChg chg="mod">
          <ac:chgData name="Daniel Khashabi" userId="62390808-c838-45e6-be59-d6fd0d208bc8" providerId="ADAL" clId="{869B6155-D3EA-B248-88FD-3C87DF8AEA16}" dt="2023-02-27T15:35:51.600" v="6530" actId="27636"/>
          <ac:spMkLst>
            <pc:docMk/>
            <pc:sldMk cId="3195971232" sldId="2008"/>
            <ac:spMk id="3" creationId="{10435767-2843-BDAD-830D-C1DCBD7A57FA}"/>
          </ac:spMkLst>
        </pc:spChg>
        <pc:picChg chg="add mod">
          <ac:chgData name="Daniel Khashabi" userId="62390808-c838-45e6-be59-d6fd0d208bc8" providerId="ADAL" clId="{869B6155-D3EA-B248-88FD-3C87DF8AEA16}" dt="2023-02-27T15:33:56.237" v="6473"/>
          <ac:picMkLst>
            <pc:docMk/>
            <pc:sldMk cId="3195971232" sldId="2008"/>
            <ac:picMk id="4" creationId="{0DC2CB0F-57D7-0D25-A0F9-1D8B0B99BA41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15:27:48.397" v="6328" actId="2696"/>
        <pc:sldMkLst>
          <pc:docMk/>
          <pc:sldMk cId="2151119970" sldId="2009"/>
        </pc:sldMkLst>
        <pc:spChg chg="mod">
          <ac:chgData name="Daniel Khashabi" userId="62390808-c838-45e6-be59-d6fd0d208bc8" providerId="ADAL" clId="{869B6155-D3EA-B248-88FD-3C87DF8AEA16}" dt="2023-02-27T03:52:11.594" v="5795"/>
          <ac:spMkLst>
            <pc:docMk/>
            <pc:sldMk cId="2151119970" sldId="2009"/>
            <ac:spMk id="2" creationId="{99419404-D303-4EB4-6857-C72B645E91E5}"/>
          </ac:spMkLst>
        </pc:spChg>
        <pc:spChg chg="del">
          <ac:chgData name="Daniel Khashabi" userId="62390808-c838-45e6-be59-d6fd0d208bc8" providerId="ADAL" clId="{869B6155-D3EA-B248-88FD-3C87DF8AEA16}" dt="2023-02-27T03:52:01.539" v="5790"/>
          <ac:spMkLst>
            <pc:docMk/>
            <pc:sldMk cId="2151119970" sldId="2009"/>
            <ac:spMk id="3" creationId="{DCFDC0A9-43F6-4463-47BF-F797E19525A5}"/>
          </ac:spMkLst>
        </pc:spChg>
        <pc:spChg chg="add mod">
          <ac:chgData name="Daniel Khashabi" userId="62390808-c838-45e6-be59-d6fd0d208bc8" providerId="ADAL" clId="{869B6155-D3EA-B248-88FD-3C87DF8AEA16}" dt="2023-02-27T03:52:29.065" v="5797" actId="20577"/>
          <ac:spMkLst>
            <pc:docMk/>
            <pc:sldMk cId="2151119970" sldId="2009"/>
            <ac:spMk id="7" creationId="{68728C57-3D3D-3C41-0AC6-882D211C1DF9}"/>
          </ac:spMkLst>
        </pc:spChg>
        <pc:picChg chg="add del mod">
          <ac:chgData name="Daniel Khashabi" userId="62390808-c838-45e6-be59-d6fd0d208bc8" providerId="ADAL" clId="{869B6155-D3EA-B248-88FD-3C87DF8AEA16}" dt="2023-02-27T03:52:28.219" v="5796" actId="21"/>
          <ac:picMkLst>
            <pc:docMk/>
            <pc:sldMk cId="2151119970" sldId="2009"/>
            <ac:picMk id="5" creationId="{F06EE438-39E9-71E8-7F8E-1BFA991EE53B}"/>
          </ac:picMkLst>
        </pc:picChg>
        <pc:picChg chg="add mod">
          <ac:chgData name="Daniel Khashabi" userId="62390808-c838-45e6-be59-d6fd0d208bc8" providerId="ADAL" clId="{869B6155-D3EA-B248-88FD-3C87DF8AEA16}" dt="2023-02-27T03:52:29.851" v="5798"/>
          <ac:picMkLst>
            <pc:docMk/>
            <pc:sldMk cId="2151119970" sldId="2009"/>
            <ac:picMk id="8" creationId="{7342618B-85FD-88EC-4102-F91D621A0FF9}"/>
          </ac:picMkLst>
        </pc:picChg>
      </pc:sldChg>
      <pc:sldChg chg="modSp add del mod modAnim">
        <pc:chgData name="Daniel Khashabi" userId="62390808-c838-45e6-be59-d6fd0d208bc8" providerId="ADAL" clId="{869B6155-D3EA-B248-88FD-3C87DF8AEA16}" dt="2023-03-02T14:20:56.370" v="9514" actId="2696"/>
        <pc:sldMkLst>
          <pc:docMk/>
          <pc:sldMk cId="2547108209" sldId="2010"/>
        </pc:sldMkLst>
        <pc:spChg chg="mod">
          <ac:chgData name="Daniel Khashabi" userId="62390808-c838-45e6-be59-d6fd0d208bc8" providerId="ADAL" clId="{869B6155-D3EA-B248-88FD-3C87DF8AEA16}" dt="2023-02-27T03:54:13.843" v="5807" actId="20577"/>
          <ac:spMkLst>
            <pc:docMk/>
            <pc:sldMk cId="2547108209" sldId="2010"/>
            <ac:spMk id="2" creationId="{321406D6-CE7E-D2AD-286F-F22BCA382AB3}"/>
          </ac:spMkLst>
        </pc:spChg>
        <pc:spChg chg="mod">
          <ac:chgData name="Daniel Khashabi" userId="62390808-c838-45e6-be59-d6fd0d208bc8" providerId="ADAL" clId="{869B6155-D3EA-B248-88FD-3C87DF8AEA16}" dt="2023-02-27T03:56:56.191" v="5940" actId="20577"/>
          <ac:spMkLst>
            <pc:docMk/>
            <pc:sldMk cId="2547108209" sldId="2010"/>
            <ac:spMk id="4" creationId="{58AC3465-700C-204E-2680-8F747583BC4D}"/>
          </ac:spMkLst>
        </pc:spChg>
      </pc:sldChg>
      <pc:sldChg chg="addSp delSp modSp new mod chgLayout">
        <pc:chgData name="Daniel Khashabi" userId="62390808-c838-45e6-be59-d6fd0d208bc8" providerId="ADAL" clId="{869B6155-D3EA-B248-88FD-3C87DF8AEA16}" dt="2023-03-02T14:23:36.051" v="9547" actId="1036"/>
        <pc:sldMkLst>
          <pc:docMk/>
          <pc:sldMk cId="1897881730" sldId="2011"/>
        </pc:sldMkLst>
        <pc:spChg chg="add del mod">
          <ac:chgData name="Daniel Khashabi" userId="62390808-c838-45e6-be59-d6fd0d208bc8" providerId="ADAL" clId="{869B6155-D3EA-B248-88FD-3C87DF8AEA16}" dt="2023-02-27T04:05:41.893" v="6018" actId="20577"/>
          <ac:spMkLst>
            <pc:docMk/>
            <pc:sldMk cId="1897881730" sldId="2011"/>
            <ac:spMk id="2" creationId="{F5B03E9A-EDF1-6455-6ED0-7387F4ADB870}"/>
          </ac:spMkLst>
        </pc:spChg>
        <pc:spChg chg="del">
          <ac:chgData name="Daniel Khashabi" userId="62390808-c838-45e6-be59-d6fd0d208bc8" providerId="ADAL" clId="{869B6155-D3EA-B248-88FD-3C87DF8AEA16}" dt="2023-02-27T03:59:39.159" v="5942"/>
          <ac:spMkLst>
            <pc:docMk/>
            <pc:sldMk cId="1897881730" sldId="2011"/>
            <ac:spMk id="3" creationId="{7EC8453B-DAD1-55C4-8AC4-E11F066BC545}"/>
          </ac:spMkLst>
        </pc:spChg>
        <pc:spChg chg="add del mod ord">
          <ac:chgData name="Daniel Khashabi" userId="62390808-c838-45e6-be59-d6fd0d208bc8" providerId="ADAL" clId="{869B6155-D3EA-B248-88FD-3C87DF8AEA16}" dt="2023-02-27T04:05:08.053" v="5968" actId="700"/>
          <ac:spMkLst>
            <pc:docMk/>
            <pc:sldMk cId="1897881730" sldId="2011"/>
            <ac:spMk id="9" creationId="{F817EB9D-0FFE-80A1-6934-82ADDAB7D043}"/>
          </ac:spMkLst>
        </pc:spChg>
        <pc:spChg chg="add mod">
          <ac:chgData name="Daniel Khashabi" userId="62390808-c838-45e6-be59-d6fd0d208bc8" providerId="ADAL" clId="{869B6155-D3EA-B248-88FD-3C87DF8AEA16}" dt="2023-02-28T16:51:47.489" v="8728" actId="207"/>
          <ac:spMkLst>
            <pc:docMk/>
            <pc:sldMk cId="1897881730" sldId="2011"/>
            <ac:spMk id="11" creationId="{DE422531-E00A-8E2B-23F0-B0D4D219D4E6}"/>
          </ac:spMkLst>
        </pc:spChg>
        <pc:grpChg chg="add mod">
          <ac:chgData name="Daniel Khashabi" userId="62390808-c838-45e6-be59-d6fd0d208bc8" providerId="ADAL" clId="{869B6155-D3EA-B248-88FD-3C87DF8AEA16}" dt="2023-03-02T14:23:36.051" v="9547" actId="1036"/>
          <ac:grpSpMkLst>
            <pc:docMk/>
            <pc:sldMk cId="1897881730" sldId="2011"/>
            <ac:grpSpMk id="5" creationId="{54AAEBE9-3259-39D8-AC25-864DCC8F6131}"/>
          </ac:grpSpMkLst>
        </pc:grpChg>
        <pc:picChg chg="add mod modCrop">
          <ac:chgData name="Daniel Khashabi" userId="62390808-c838-45e6-be59-d6fd0d208bc8" providerId="ADAL" clId="{869B6155-D3EA-B248-88FD-3C87DF8AEA16}" dt="2023-03-02T14:23:16.316" v="9526" actId="1076"/>
          <ac:picMkLst>
            <pc:docMk/>
            <pc:sldMk cId="1897881730" sldId="2011"/>
            <ac:picMk id="3" creationId="{8FC44E46-65D8-0491-B0B2-B256A7D85AF9}"/>
          </ac:picMkLst>
        </pc:picChg>
        <pc:picChg chg="add del mod modCrop">
          <ac:chgData name="Daniel Khashabi" userId="62390808-c838-45e6-be59-d6fd0d208bc8" providerId="ADAL" clId="{869B6155-D3EA-B248-88FD-3C87DF8AEA16}" dt="2023-03-02T14:23:03.041" v="9524" actId="478"/>
          <ac:picMkLst>
            <pc:docMk/>
            <pc:sldMk cId="1897881730" sldId="2011"/>
            <ac:picMk id="4" creationId="{7128A6D0-9A38-7799-A662-49C3E7076A1A}"/>
          </ac:picMkLst>
        </pc:picChg>
        <pc:picChg chg="add del mod or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5" creationId="{E80C1CD8-CE5F-0355-8620-199B34F416ED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7" creationId="{979AA49D-D347-C412-B949-90D97DD41406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8" creationId="{FA9F01B6-FF50-2A1A-D45A-A495B8546A97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2" creationId="{23E3691B-9162-C70E-D3D1-D663EB1DC17D}"/>
          </ac:picMkLst>
        </pc:picChg>
        <pc:picChg chg="add mod modCrop">
          <ac:chgData name="Daniel Khashabi" userId="62390808-c838-45e6-be59-d6fd0d208bc8" providerId="ADAL" clId="{869B6155-D3EA-B248-88FD-3C87DF8AEA16}" dt="2023-03-02T14:23:09.447" v="9525" actId="732"/>
          <ac:picMkLst>
            <pc:docMk/>
            <pc:sldMk cId="1897881730" sldId="2011"/>
            <ac:picMk id="13" creationId="{2C2F52D0-3A71-BDE2-D10B-85C2FD12800E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4" creationId="{A6CB082B-B524-7CB2-9EFA-563384E85AAC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16:55:09.398" v="8814" actId="207"/>
        <pc:sldMkLst>
          <pc:docMk/>
          <pc:sldMk cId="733607112" sldId="2012"/>
        </pc:sldMkLst>
        <pc:spChg chg="mod">
          <ac:chgData name="Daniel Khashabi" userId="62390808-c838-45e6-be59-d6fd0d208bc8" providerId="ADAL" clId="{869B6155-D3EA-B248-88FD-3C87DF8AEA16}" dt="2023-02-28T16:55:09.398" v="8814" actId="207"/>
          <ac:spMkLst>
            <pc:docMk/>
            <pc:sldMk cId="733607112" sldId="2012"/>
            <ac:spMk id="11" creationId="{DE422531-E00A-8E2B-23F0-B0D4D219D4E6}"/>
          </ac:spMkLst>
        </pc:spChg>
        <pc:picChg chg="add del mod">
          <ac:chgData name="Daniel Khashabi" userId="62390808-c838-45e6-be59-d6fd0d208bc8" providerId="ADAL" clId="{869B6155-D3EA-B248-88FD-3C87DF8AEA16}" dt="2023-02-27T04:06:45.055" v="6028" actId="478"/>
          <ac:picMkLst>
            <pc:docMk/>
            <pc:sldMk cId="733607112" sldId="2012"/>
            <ac:picMk id="4" creationId="{DEFD0723-672B-A452-BB55-FEEEF481ABB8}"/>
          </ac:picMkLst>
        </pc:picChg>
        <pc:picChg chg="add mod">
          <ac:chgData name="Daniel Khashabi" userId="62390808-c838-45e6-be59-d6fd0d208bc8" providerId="ADAL" clId="{869B6155-D3EA-B248-88FD-3C87DF8AEA16}" dt="2023-02-27T04:08:28.242" v="6078" actId="1035"/>
          <ac:picMkLst>
            <pc:docMk/>
            <pc:sldMk cId="733607112" sldId="2012"/>
            <ac:picMk id="6" creationId="{BCCA6229-ED65-C1E7-ACFB-9CA6E5C2E74A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2" creationId="{23E3691B-9162-C70E-D3D1-D663EB1DC17D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3" creationId="{2C2F52D0-3A71-BDE2-D10B-85C2FD12800E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4" creationId="{A6CB082B-B524-7CB2-9EFA-563384E85AAC}"/>
          </ac:picMkLst>
        </pc:picChg>
      </pc:sldChg>
      <pc:sldChg chg="addSp delSp modSp new mod">
        <pc:chgData name="Daniel Khashabi" userId="62390808-c838-45e6-be59-d6fd0d208bc8" providerId="ADAL" clId="{869B6155-D3EA-B248-88FD-3C87DF8AEA16}" dt="2023-03-02T14:40:14.625" v="9724" actId="1076"/>
        <pc:sldMkLst>
          <pc:docMk/>
          <pc:sldMk cId="2151964613" sldId="2013"/>
        </pc:sldMkLst>
        <pc:spChg chg="mod">
          <ac:chgData name="Daniel Khashabi" userId="62390808-c838-45e6-be59-d6fd0d208bc8" providerId="ADAL" clId="{869B6155-D3EA-B248-88FD-3C87DF8AEA16}" dt="2023-02-27T04:10:56.115" v="6130" actId="20577"/>
          <ac:spMkLst>
            <pc:docMk/>
            <pc:sldMk cId="2151964613" sldId="2013"/>
            <ac:spMk id="2" creationId="{31C03A56-3726-8E5F-40FF-CB7DD2612A6F}"/>
          </ac:spMkLst>
        </pc:spChg>
        <pc:spChg chg="del">
          <ac:chgData name="Daniel Khashabi" userId="62390808-c838-45e6-be59-d6fd0d208bc8" providerId="ADAL" clId="{869B6155-D3EA-B248-88FD-3C87DF8AEA16}" dt="2023-02-27T04:11:31.330" v="6131"/>
          <ac:spMkLst>
            <pc:docMk/>
            <pc:sldMk cId="2151964613" sldId="2013"/>
            <ac:spMk id="3" creationId="{9B0E002F-52EE-9802-74EB-6D9E26B5B959}"/>
          </ac:spMkLst>
        </pc:spChg>
        <pc:spChg chg="add mod">
          <ac:chgData name="Daniel Khashabi" userId="62390808-c838-45e6-be59-d6fd0d208bc8" providerId="ADAL" clId="{869B6155-D3EA-B248-88FD-3C87DF8AEA16}" dt="2023-03-02T14:40:11.576" v="9723" actId="20577"/>
          <ac:spMkLst>
            <pc:docMk/>
            <pc:sldMk cId="2151964613" sldId="2013"/>
            <ac:spMk id="7" creationId="{44E0B538-4269-8394-8DEF-B4E381909C53}"/>
          </ac:spMkLst>
        </pc:spChg>
        <pc:picChg chg="add del mod">
          <ac:chgData name="Daniel Khashabi" userId="62390808-c838-45e6-be59-d6fd0d208bc8" providerId="ADAL" clId="{869B6155-D3EA-B248-88FD-3C87DF8AEA16}" dt="2023-02-27T04:12:01.811" v="6135" actId="21"/>
          <ac:picMkLst>
            <pc:docMk/>
            <pc:sldMk cId="2151964613" sldId="2013"/>
            <ac:picMk id="5" creationId="{56C33A83-D7D2-EDAF-58DC-A7591FD399F4}"/>
          </ac:picMkLst>
        </pc:picChg>
        <pc:picChg chg="add mod">
          <ac:chgData name="Daniel Khashabi" userId="62390808-c838-45e6-be59-d6fd0d208bc8" providerId="ADAL" clId="{869B6155-D3EA-B248-88FD-3C87DF8AEA16}" dt="2023-03-02T14:40:14.625" v="9724" actId="1076"/>
          <ac:picMkLst>
            <pc:docMk/>
            <pc:sldMk cId="2151964613" sldId="2013"/>
            <ac:picMk id="8" creationId="{5DFF8FB8-BE69-0918-35FA-DC9F0B984A21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3-02T14:41:41.744" v="9755" actId="14100"/>
        <pc:sldMkLst>
          <pc:docMk/>
          <pc:sldMk cId="3777729592" sldId="2014"/>
        </pc:sldMkLst>
        <pc:spChg chg="mod">
          <ac:chgData name="Daniel Khashabi" userId="62390808-c838-45e6-be59-d6fd0d208bc8" providerId="ADAL" clId="{869B6155-D3EA-B248-88FD-3C87DF8AEA16}" dt="2023-03-02T14:41:41.744" v="9755" actId="14100"/>
          <ac:spMkLst>
            <pc:docMk/>
            <pc:sldMk cId="3777729592" sldId="2014"/>
            <ac:spMk id="7" creationId="{44E0B538-4269-8394-8DEF-B4E381909C53}"/>
          </ac:spMkLst>
        </pc:spChg>
        <pc:picChg chg="add mod">
          <ac:chgData name="Daniel Khashabi" userId="62390808-c838-45e6-be59-d6fd0d208bc8" providerId="ADAL" clId="{869B6155-D3EA-B248-88FD-3C87DF8AEA16}" dt="2023-02-27T04:15:32.201" v="6287" actId="1076"/>
          <ac:picMkLst>
            <pc:docMk/>
            <pc:sldMk cId="3777729592" sldId="2014"/>
            <ac:picMk id="4" creationId="{8F9E1B8F-6BBE-CAC0-67E8-061139850153}"/>
          </ac:picMkLst>
        </pc:picChg>
        <pc:picChg chg="add mod">
          <ac:chgData name="Daniel Khashabi" userId="62390808-c838-45e6-be59-d6fd0d208bc8" providerId="ADAL" clId="{869B6155-D3EA-B248-88FD-3C87DF8AEA16}" dt="2023-02-27T04:15:34.016" v="6288" actId="1076"/>
          <ac:picMkLst>
            <pc:docMk/>
            <pc:sldMk cId="3777729592" sldId="2014"/>
            <ac:picMk id="6" creationId="{D036F778-00CF-6CC0-84E4-12AD0A9D5FD2}"/>
          </ac:picMkLst>
        </pc:picChg>
        <pc:picChg chg="del">
          <ac:chgData name="Daniel Khashabi" userId="62390808-c838-45e6-be59-d6fd0d208bc8" providerId="ADAL" clId="{869B6155-D3EA-B248-88FD-3C87DF8AEA16}" dt="2023-02-27T04:12:37.016" v="6204" actId="478"/>
          <ac:picMkLst>
            <pc:docMk/>
            <pc:sldMk cId="3777729592" sldId="2014"/>
            <ac:picMk id="8" creationId="{5DFF8FB8-BE69-0918-35FA-DC9F0B984A21}"/>
          </ac:picMkLst>
        </pc:picChg>
      </pc:sldChg>
      <pc:sldChg chg="addSp delSp modSp add mod modClrScheme chgLayout">
        <pc:chgData name="Daniel Khashabi" userId="62390808-c838-45e6-be59-d6fd0d208bc8" providerId="ADAL" clId="{869B6155-D3EA-B248-88FD-3C87DF8AEA16}" dt="2023-02-27T15:55:28.764" v="6603" actId="478"/>
        <pc:sldMkLst>
          <pc:docMk/>
          <pc:sldMk cId="0" sldId="2015"/>
        </pc:sldMkLst>
        <pc:spChg chg="mod ord">
          <ac:chgData name="Daniel Khashabi" userId="62390808-c838-45e6-be59-d6fd0d208bc8" providerId="ADAL" clId="{869B6155-D3EA-B248-88FD-3C87DF8AEA16}" dt="2023-02-27T15:30:46.951" v="6344" actId="20577"/>
          <ac:spMkLst>
            <pc:docMk/>
            <pc:sldMk cId="0" sldId="2015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28.764" v="6603" actId="478"/>
          <ac:spMkLst>
            <pc:docMk/>
            <pc:sldMk cId="0" sldId="2015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8" creationId="{32A55380-C314-8C65-DEE7-CDC8826CCCCB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9" creationId="{FCBC1E58-7F07-4D85-D3EF-B12E62DF6242}"/>
          </ac:spMkLst>
        </pc:spChg>
        <pc:spChg chg="add mod">
          <ac:chgData name="Daniel Khashabi" userId="62390808-c838-45e6-be59-d6fd0d208bc8" providerId="ADAL" clId="{869B6155-D3EA-B248-88FD-3C87DF8AEA16}" dt="2023-02-27T15:55:22.370" v="6600" actId="14100"/>
          <ac:spMkLst>
            <pc:docMk/>
            <pc:sldMk cId="0" sldId="2015"/>
            <ac:spMk id="11" creationId="{87905A1A-5E96-93CA-8B37-557EF96AF4D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6"/>
        </pc:sldMkLst>
        <pc:spChg chg="mod ord">
          <ac:chgData name="Daniel Khashabi" userId="62390808-c838-45e6-be59-d6fd0d208bc8" providerId="ADAL" clId="{869B6155-D3EA-B248-88FD-3C87DF8AEA16}" dt="2023-02-27T15:30:49.702" v="6345"/>
          <ac:spMkLst>
            <pc:docMk/>
            <pc:sldMk cId="0" sldId="201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6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1.568" v="6604" actId="478"/>
          <ac:spMkLst>
            <pc:docMk/>
            <pc:sldMk cId="0" sldId="2016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3" creationId="{AA62336D-A63F-7ABB-1BC2-0DC240155C2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4" creationId="{0D5A9971-17ED-722E-B1DA-314EF5281D94}"/>
          </ac:spMkLst>
        </pc:spChg>
        <pc:spChg chg="add del mod">
          <ac:chgData name="Daniel Khashabi" userId="62390808-c838-45e6-be59-d6fd0d208bc8" providerId="ADAL" clId="{869B6155-D3EA-B248-88FD-3C87DF8AEA16}" dt="2023-02-27T15:55:26.054" v="6602"/>
          <ac:spMkLst>
            <pc:docMk/>
            <pc:sldMk cId="0" sldId="2016"/>
            <ac:spMk id="15" creationId="{9B0F9B29-0004-EB8E-3E73-A327DEFB830A}"/>
          </ac:spMkLst>
        </pc:spChg>
        <pc:spChg chg="add mod">
          <ac:chgData name="Daniel Khashabi" userId="62390808-c838-45e6-be59-d6fd0d208bc8" providerId="ADAL" clId="{869B6155-D3EA-B248-88FD-3C87DF8AEA16}" dt="2023-02-27T15:55:31.854" v="6605"/>
          <ac:spMkLst>
            <pc:docMk/>
            <pc:sldMk cId="0" sldId="2016"/>
            <ac:spMk id="16" creationId="{85C8243E-C8B1-4F66-EC21-9820E599CCC8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7"/>
        </pc:sldMkLst>
        <pc:spChg chg="mod ord">
          <ac:chgData name="Daniel Khashabi" userId="62390808-c838-45e6-be59-d6fd0d208bc8" providerId="ADAL" clId="{869B6155-D3EA-B248-88FD-3C87DF8AEA16}" dt="2023-02-27T15:30:51.808" v="6346"/>
          <ac:spMkLst>
            <pc:docMk/>
            <pc:sldMk cId="0" sldId="201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7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6.946" v="6606" actId="478"/>
          <ac:spMkLst>
            <pc:docMk/>
            <pc:sldMk cId="0" sldId="2017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3" creationId="{52DB8F63-DA18-27AB-A865-4DA8AABFA3D2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4" creationId="{26D1C008-EE21-499E-5177-819646290B39}"/>
          </ac:spMkLst>
        </pc:spChg>
        <pc:spChg chg="add mod">
          <ac:chgData name="Daniel Khashabi" userId="62390808-c838-45e6-be59-d6fd0d208bc8" providerId="ADAL" clId="{869B6155-D3EA-B248-88FD-3C87DF8AEA16}" dt="2023-02-27T15:55:37.271" v="6607"/>
          <ac:spMkLst>
            <pc:docMk/>
            <pc:sldMk cId="0" sldId="2017"/>
            <ac:spMk id="15" creationId="{3B093803-73FD-08C4-CF6B-970C0075DF1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8"/>
        </pc:sldMkLst>
        <pc:spChg chg="mod ord">
          <ac:chgData name="Daniel Khashabi" userId="62390808-c838-45e6-be59-d6fd0d208bc8" providerId="ADAL" clId="{869B6155-D3EA-B248-88FD-3C87DF8AEA16}" dt="2023-02-27T15:30:53.958" v="6347"/>
          <ac:spMkLst>
            <pc:docMk/>
            <pc:sldMk cId="0" sldId="20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8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3.314" v="6608" actId="478"/>
          <ac:spMkLst>
            <pc:docMk/>
            <pc:sldMk cId="0" sldId="2018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3" creationId="{05F15025-4DCC-D802-DAFC-C165CE7D2A8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4" creationId="{2213BC6F-6512-7508-F09B-47FECA73FE7F}"/>
          </ac:spMkLst>
        </pc:spChg>
        <pc:spChg chg="add mod">
          <ac:chgData name="Daniel Khashabi" userId="62390808-c838-45e6-be59-d6fd0d208bc8" providerId="ADAL" clId="{869B6155-D3EA-B248-88FD-3C87DF8AEA16}" dt="2023-02-27T15:55:43.597" v="6609"/>
          <ac:spMkLst>
            <pc:docMk/>
            <pc:sldMk cId="0" sldId="2018"/>
            <ac:spMk id="15" creationId="{F447319E-AFC2-D96D-43A1-E6DE57EA8C05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49.619" v="6611"/>
        <pc:sldMkLst>
          <pc:docMk/>
          <pc:sldMk cId="0" sldId="2019"/>
        </pc:sldMkLst>
        <pc:spChg chg="mod ord">
          <ac:chgData name="Daniel Khashabi" userId="62390808-c838-45e6-be59-d6fd0d208bc8" providerId="ADAL" clId="{869B6155-D3EA-B248-88FD-3C87DF8AEA16}" dt="2023-02-27T15:30:56.388" v="6348"/>
          <ac:spMkLst>
            <pc:docMk/>
            <pc:sldMk cId="0" sldId="2019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9.186" v="6610" actId="478"/>
          <ac:spMkLst>
            <pc:docMk/>
            <pc:sldMk cId="0" sldId="2019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5" creationId="{05D463AC-B2E9-4C73-E958-0976A8679D31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6" creationId="{615F4795-F337-99CE-AA15-DFF09993E806}"/>
          </ac:spMkLst>
        </pc:spChg>
        <pc:spChg chg="add mod">
          <ac:chgData name="Daniel Khashabi" userId="62390808-c838-45e6-be59-d6fd0d208bc8" providerId="ADAL" clId="{869B6155-D3EA-B248-88FD-3C87DF8AEA16}" dt="2023-02-27T15:55:49.619" v="6611"/>
          <ac:spMkLst>
            <pc:docMk/>
            <pc:sldMk cId="0" sldId="2019"/>
            <ac:spMk id="17" creationId="{161B4770-22CC-3501-391E-0B37EF04852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3.050" v="6613"/>
        <pc:sldMkLst>
          <pc:docMk/>
          <pc:sldMk cId="0" sldId="2020"/>
        </pc:sldMkLst>
        <pc:spChg chg="mod ord">
          <ac:chgData name="Daniel Khashabi" userId="62390808-c838-45e6-be59-d6fd0d208bc8" providerId="ADAL" clId="{869B6155-D3EA-B248-88FD-3C87DF8AEA16}" dt="2023-02-27T15:30:58.743" v="6349"/>
          <ac:spMkLst>
            <pc:docMk/>
            <pc:sldMk cId="0" sldId="2020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2.726" v="6612" actId="478"/>
          <ac:spMkLst>
            <pc:docMk/>
            <pc:sldMk cId="0" sldId="2020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5" creationId="{A369C207-3ED9-8546-1A05-531CB8612D1E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6" creationId="{DBB119B9-A74E-7CBF-2BA8-55B53A9DF279}"/>
          </ac:spMkLst>
        </pc:spChg>
        <pc:spChg chg="add mod">
          <ac:chgData name="Daniel Khashabi" userId="62390808-c838-45e6-be59-d6fd0d208bc8" providerId="ADAL" clId="{869B6155-D3EA-B248-88FD-3C87DF8AEA16}" dt="2023-02-27T15:55:53.050" v="6613"/>
          <ac:spMkLst>
            <pc:docMk/>
            <pc:sldMk cId="0" sldId="2020"/>
            <ac:spMk id="17" creationId="{4390A890-33FD-66B7-C78F-6223F4AEDD39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6.709" v="6615"/>
        <pc:sldMkLst>
          <pc:docMk/>
          <pc:sldMk cId="0" sldId="2021"/>
        </pc:sldMkLst>
        <pc:spChg chg="mod ord">
          <ac:chgData name="Daniel Khashabi" userId="62390808-c838-45e6-be59-d6fd0d208bc8" providerId="ADAL" clId="{869B6155-D3EA-B248-88FD-3C87DF8AEA16}" dt="2023-02-27T15:31:01.128" v="6350"/>
          <ac:spMkLst>
            <pc:docMk/>
            <pc:sldMk cId="0" sldId="2021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6.454" v="6614" actId="478"/>
          <ac:spMkLst>
            <pc:docMk/>
            <pc:sldMk cId="0" sldId="2021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8" creationId="{1BC0C6CF-CA42-B322-B14E-3AD430F5AD1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9" creationId="{6EA688C1-38EF-616B-CD7D-62935EBAF3DB}"/>
          </ac:spMkLst>
        </pc:spChg>
        <pc:spChg chg="add mod">
          <ac:chgData name="Daniel Khashabi" userId="62390808-c838-45e6-be59-d6fd0d208bc8" providerId="ADAL" clId="{869B6155-D3EA-B248-88FD-3C87DF8AEA16}" dt="2023-02-27T15:55:56.709" v="6615"/>
          <ac:spMkLst>
            <pc:docMk/>
            <pc:sldMk cId="0" sldId="2021"/>
            <ac:spMk id="10" creationId="{A8CE6A91-0081-149E-9CE4-A66393B5B3DC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22"/>
        </pc:sldMkLst>
        <pc:spChg chg="mod ord">
          <ac:chgData name="Daniel Khashabi" userId="62390808-c838-45e6-be59-d6fd0d208bc8" providerId="ADAL" clId="{869B6155-D3EA-B248-88FD-3C87DF8AEA16}" dt="2023-02-27T15:31:04.149" v="6351"/>
          <ac:spMkLst>
            <pc:docMk/>
            <pc:sldMk cId="0" sldId="202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22"/>
            <ac:spMk id="10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9.985" v="6616" actId="478"/>
          <ac:spMkLst>
            <pc:docMk/>
            <pc:sldMk cId="0" sldId="2022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2" creationId="{10371F77-31F9-F7F4-AE63-326D1158AE1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3" creationId="{35A81FDF-3ACD-F0D6-AFFD-36A51ECFE84E}"/>
          </ac:spMkLst>
        </pc:spChg>
        <pc:spChg chg="add mod">
          <ac:chgData name="Daniel Khashabi" userId="62390808-c838-45e6-be59-d6fd0d208bc8" providerId="ADAL" clId="{869B6155-D3EA-B248-88FD-3C87DF8AEA16}" dt="2023-02-27T15:56:00.183" v="6617"/>
          <ac:spMkLst>
            <pc:docMk/>
            <pc:sldMk cId="0" sldId="2022"/>
            <ac:spMk id="14" creationId="{0720C6A9-EAB2-38DE-D610-4DA09E74F90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7:44.843" v="10152"/>
        <pc:sldMkLst>
          <pc:docMk/>
          <pc:sldMk cId="0" sldId="2023"/>
        </pc:sldMkLst>
        <pc:spChg chg="mod ord">
          <ac:chgData name="Daniel Khashabi" userId="62390808-c838-45e6-be59-d6fd0d208bc8" providerId="ADAL" clId="{869B6155-D3EA-B248-88FD-3C87DF8AEA16}" dt="2023-02-27T15:31:06.594" v="6352"/>
          <ac:spMkLst>
            <pc:docMk/>
            <pc:sldMk cId="0" sldId="20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0" sldId="2023"/>
            <ac:spMk id="13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3.482" v="6618" actId="478"/>
          <ac:spMkLst>
            <pc:docMk/>
            <pc:sldMk cId="0" sldId="2023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5" creationId="{A498800B-7A74-3E3D-D17B-2B84C5C2187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6" creationId="{E783EED9-EF4E-A061-3609-4ADDDD8984EE}"/>
          </ac:spMkLst>
        </pc:spChg>
        <pc:spChg chg="add mod">
          <ac:chgData name="Daniel Khashabi" userId="62390808-c838-45e6-be59-d6fd0d208bc8" providerId="ADAL" clId="{869B6155-D3EA-B248-88FD-3C87DF8AEA16}" dt="2023-02-27T15:56:03.723" v="6619"/>
          <ac:spMkLst>
            <pc:docMk/>
            <pc:sldMk cId="0" sldId="2023"/>
            <ac:spMk id="17" creationId="{2E9F782A-5E76-3770-2C68-D9CB414A37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6.964" v="6621"/>
        <pc:sldMkLst>
          <pc:docMk/>
          <pc:sldMk cId="0" sldId="2024"/>
        </pc:sldMkLst>
        <pc:spChg chg="mod ord">
          <ac:chgData name="Daniel Khashabi" userId="62390808-c838-45e6-be59-d6fd0d208bc8" providerId="ADAL" clId="{869B6155-D3EA-B248-88FD-3C87DF8AEA16}" dt="2023-02-27T15:31:09.418" v="6353"/>
          <ac:spMkLst>
            <pc:docMk/>
            <pc:sldMk cId="0" sldId="2024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6.785" v="6620" actId="478"/>
          <ac:spMkLst>
            <pc:docMk/>
            <pc:sldMk cId="0" sldId="2024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6" creationId="{74C63774-3406-19D4-98A0-17CF8AD8D6F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7" creationId="{8CC950EF-B156-F797-92A6-8ED01B2ACC60}"/>
          </ac:spMkLst>
        </pc:spChg>
        <pc:spChg chg="add mod">
          <ac:chgData name="Daniel Khashabi" userId="62390808-c838-45e6-be59-d6fd0d208bc8" providerId="ADAL" clId="{869B6155-D3EA-B248-88FD-3C87DF8AEA16}" dt="2023-02-27T15:56:06.964" v="6621"/>
          <ac:spMkLst>
            <pc:docMk/>
            <pc:sldMk cId="0" sldId="2024"/>
            <ac:spMk id="8" creationId="{908ED1F6-3DE7-6AAC-3295-98E3D3241B34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8T17:02:34.779" v="8940" actId="207"/>
        <pc:sldMkLst>
          <pc:docMk/>
          <pc:sldMk cId="0" sldId="2025"/>
        </pc:sldMkLst>
        <pc:spChg chg="mod ord">
          <ac:chgData name="Daniel Khashabi" userId="62390808-c838-45e6-be59-d6fd0d208bc8" providerId="ADAL" clId="{869B6155-D3EA-B248-88FD-3C87DF8AEA16}" dt="2023-02-27T15:31:11.897" v="6354"/>
          <ac:spMkLst>
            <pc:docMk/>
            <pc:sldMk cId="0" sldId="202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15:31:36.378" v="6356" actId="478"/>
          <ac:spMkLst>
            <pc:docMk/>
            <pc:sldMk cId="0" sldId="2025"/>
            <ac:spMk id="4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13.084" v="6622" actId="478"/>
          <ac:spMkLst>
            <pc:docMk/>
            <pc:sldMk cId="0" sldId="2025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17:02:34.779" v="8940" actId="207"/>
          <ac:spMkLst>
            <pc:docMk/>
            <pc:sldMk cId="0" sldId="2025"/>
            <ac:spMk id="6" creationId="{BB2D7D99-F015-0597-90B3-433F07CE3A2F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5"/>
            <ac:spMk id="7" creationId="{C6E0867C-A242-7A54-C148-033E108E4514}"/>
          </ac:spMkLst>
        </pc:spChg>
        <pc:spChg chg="add mod">
          <ac:chgData name="Daniel Khashabi" userId="62390808-c838-45e6-be59-d6fd0d208bc8" providerId="ADAL" clId="{869B6155-D3EA-B248-88FD-3C87DF8AEA16}" dt="2023-02-27T15:56:13.321" v="6623"/>
          <ac:spMkLst>
            <pc:docMk/>
            <pc:sldMk cId="0" sldId="2025"/>
            <ac:spMk id="8" creationId="{DEE963EF-6D89-E5CC-C45C-0605AF52315D}"/>
          </ac:spMkLst>
        </pc:spChg>
      </pc:sldChg>
      <pc:sldChg chg="modSp add del mod modShow addCm">
        <pc:chgData name="Daniel Khashabi" userId="62390808-c838-45e6-be59-d6fd0d208bc8" providerId="ADAL" clId="{869B6155-D3EA-B248-88FD-3C87DF8AEA16}" dt="2023-03-02T14:06:55.886" v="8992" actId="729"/>
        <pc:sldMkLst>
          <pc:docMk/>
          <pc:sldMk cId="1492686192" sldId="2026"/>
        </pc:sldMkLst>
        <pc:spChg chg="mod">
          <ac:chgData name="Daniel Khashabi" userId="62390808-c838-45e6-be59-d6fd0d208bc8" providerId="ADAL" clId="{869B6155-D3EA-B248-88FD-3C87DF8AEA16}" dt="2023-02-27T15:39:09.498" v="6536" actId="115"/>
          <ac:spMkLst>
            <pc:docMk/>
            <pc:sldMk cId="1492686192" sldId="2026"/>
            <ac:spMk id="11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15:39:20.988" v="6538"/>
              <pc2:cmMkLst xmlns:pc2="http://schemas.microsoft.com/office/powerpoint/2019/9/main/command">
                <pc:docMk/>
                <pc:sldMk cId="1492686192" sldId="2026"/>
                <pc2:cmMk id="{37F5914D-AAFF-E140-9785-BEA3E7A33878}"/>
              </pc2:cmMkLst>
            </pc226:cmChg>
          </p:ext>
        </pc:extLst>
      </pc:sldChg>
      <pc:sldChg chg="addSp delSp modSp new mod">
        <pc:chgData name="Daniel Khashabi" userId="62390808-c838-45e6-be59-d6fd0d208bc8" providerId="ADAL" clId="{869B6155-D3EA-B248-88FD-3C87DF8AEA16}" dt="2023-03-02T14:07:17.538" v="9017" actId="1035"/>
        <pc:sldMkLst>
          <pc:docMk/>
          <pc:sldMk cId="3721417663" sldId="2027"/>
        </pc:sldMkLst>
        <pc:spChg chg="mod">
          <ac:chgData name="Daniel Khashabi" userId="62390808-c838-45e6-be59-d6fd0d208bc8" providerId="ADAL" clId="{869B6155-D3EA-B248-88FD-3C87DF8AEA16}" dt="2023-02-27T15:42:29.539" v="6570" actId="20577"/>
          <ac:spMkLst>
            <pc:docMk/>
            <pc:sldMk cId="3721417663" sldId="2027"/>
            <ac:spMk id="2" creationId="{1519C29B-62E8-AC32-EE57-67D592AD9B02}"/>
          </ac:spMkLst>
        </pc:spChg>
        <pc:spChg chg="del">
          <ac:chgData name="Daniel Khashabi" userId="62390808-c838-45e6-be59-d6fd0d208bc8" providerId="ADAL" clId="{869B6155-D3EA-B248-88FD-3C87DF8AEA16}" dt="2023-02-27T15:42:41.394" v="6571"/>
          <ac:spMkLst>
            <pc:docMk/>
            <pc:sldMk cId="3721417663" sldId="2027"/>
            <ac:spMk id="3" creationId="{E7B986F5-B076-FFE7-8045-B875875DC0C4}"/>
          </ac:spMkLst>
        </pc:spChg>
        <pc:spChg chg="add mod">
          <ac:chgData name="Daniel Khashabi" userId="62390808-c838-45e6-be59-d6fd0d208bc8" providerId="ADAL" clId="{869B6155-D3EA-B248-88FD-3C87DF8AEA16}" dt="2023-03-02T14:07:11.218" v="8997" actId="1076"/>
          <ac:spMkLst>
            <pc:docMk/>
            <pc:sldMk cId="3721417663" sldId="2027"/>
            <ac:spMk id="4" creationId="{A275C721-3022-5E25-5486-E017832B68D1}"/>
          </ac:spMkLst>
        </pc:spChg>
        <pc:picChg chg="add mod">
          <ac:chgData name="Daniel Khashabi" userId="62390808-c838-45e6-be59-d6fd0d208bc8" providerId="ADAL" clId="{869B6155-D3EA-B248-88FD-3C87DF8AEA16}" dt="2023-03-02T14:07:17.538" v="9017" actId="1035"/>
          <ac:picMkLst>
            <pc:docMk/>
            <pc:sldMk cId="3721417663" sldId="2027"/>
            <ac:picMk id="5" creationId="{FDB1E3ED-007C-6EC3-00AE-F0085E879092}"/>
          </ac:picMkLst>
        </pc:picChg>
      </pc:sldChg>
      <pc:sldChg chg="addSp delSp modSp new del mod or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1677020065" sldId="2028"/>
        </pc:sldMkLst>
        <pc:spChg chg="mod">
          <ac:chgData name="Daniel Khashabi" userId="62390808-c838-45e6-be59-d6fd0d208bc8" providerId="ADAL" clId="{869B6155-D3EA-B248-88FD-3C87DF8AEA16}" dt="2023-02-28T00:41:47.758" v="6659" actId="20577"/>
          <ac:spMkLst>
            <pc:docMk/>
            <pc:sldMk cId="1677020065" sldId="2028"/>
            <ac:spMk id="2" creationId="{3673C834-9BA6-7DD3-D841-67D0D0206889}"/>
          </ac:spMkLst>
        </pc:spChg>
        <pc:spChg chg="del">
          <ac:chgData name="Daniel Khashabi" userId="62390808-c838-45e6-be59-d6fd0d208bc8" providerId="ADAL" clId="{869B6155-D3EA-B248-88FD-3C87DF8AEA16}" dt="2023-02-28T00:41:36.584" v="6629"/>
          <ac:spMkLst>
            <pc:docMk/>
            <pc:sldMk cId="1677020065" sldId="2028"/>
            <ac:spMk id="3" creationId="{29EE743F-FA13-E75C-E86D-AD181F26FBA1}"/>
          </ac:spMkLst>
        </pc:spChg>
        <pc:picChg chg="add mod">
          <ac:chgData name="Daniel Khashabi" userId="62390808-c838-45e6-be59-d6fd0d208bc8" providerId="ADAL" clId="{869B6155-D3EA-B248-88FD-3C87DF8AEA16}" dt="2023-02-28T00:41:38.328" v="6632" actId="962"/>
          <ac:picMkLst>
            <pc:docMk/>
            <pc:sldMk cId="1677020065" sldId="2028"/>
            <ac:picMk id="5" creationId="{E4C1A02E-7EF9-4C58-0C73-80DD54331092}"/>
          </ac:picMkLst>
        </pc:picChg>
      </pc:sldChg>
      <pc:sldChg chg="addSp delSp modSp add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206691509" sldId="2029"/>
        </pc:sldMkLst>
        <pc:spChg chg="del">
          <ac:chgData name="Daniel Khashabi" userId="62390808-c838-45e6-be59-d6fd0d208bc8" providerId="ADAL" clId="{869B6155-D3EA-B248-88FD-3C87DF8AEA16}" dt="2023-02-28T02:18:34.328" v="7799" actId="478"/>
          <ac:spMkLst>
            <pc:docMk/>
            <pc:sldMk cId="206691509" sldId="2029"/>
            <ac:spMk id="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4.341" v="7800" actId="27636"/>
          <ac:spMkLst>
            <pc:docMk/>
            <pc:sldMk cId="206691509" sldId="2029"/>
            <ac:spMk id="7" creationId="{F005CC98-D97B-3192-9AFE-1925B41E4794}"/>
          </ac:spMkLst>
        </pc:spChg>
      </pc:sldChg>
      <pc:sldChg chg="new del">
        <pc:chgData name="Daniel Khashabi" userId="62390808-c838-45e6-be59-d6fd0d208bc8" providerId="ADAL" clId="{869B6155-D3EA-B248-88FD-3C87DF8AEA16}" dt="2023-02-28T00:41:41.165" v="6634" actId="680"/>
        <pc:sldMkLst>
          <pc:docMk/>
          <pc:sldMk cId="1219159505" sldId="2029"/>
        </pc:sldMkLst>
      </pc:sldChg>
      <pc:sldChg chg="modSp add mod">
        <pc:chgData name="Daniel Khashabi" userId="62390808-c838-45e6-be59-d6fd0d208bc8" providerId="ADAL" clId="{869B6155-D3EA-B248-88FD-3C87DF8AEA16}" dt="2023-02-28T01:46:48.461" v="7472" actId="1076"/>
        <pc:sldMkLst>
          <pc:docMk/>
          <pc:sldMk cId="2970304630" sldId="2030"/>
        </pc:sldMkLst>
        <pc:spChg chg="mod">
          <ac:chgData name="Daniel Khashabi" userId="62390808-c838-45e6-be59-d6fd0d208bc8" providerId="ADAL" clId="{869B6155-D3EA-B248-88FD-3C87DF8AEA16}" dt="2023-02-28T01:46:48.461" v="7472" actId="1076"/>
          <ac:spMkLst>
            <pc:docMk/>
            <pc:sldMk cId="2970304630" sldId="2030"/>
            <ac:spMk id="5" creationId="{E23BF7E5-01EB-9AE0-4F1D-C5323876E508}"/>
          </ac:spMkLst>
        </pc:spChg>
      </pc:sldChg>
      <pc:sldChg chg="add del">
        <pc:chgData name="Daniel Khashabi" userId="62390808-c838-45e6-be59-d6fd0d208bc8" providerId="ADAL" clId="{869B6155-D3EA-B248-88FD-3C87DF8AEA16}" dt="2023-03-02T20:16:30.941" v="10397" actId="2696"/>
        <pc:sldMkLst>
          <pc:docMk/>
          <pc:sldMk cId="506261725" sldId="2031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815987541" sldId="2031"/>
        </pc:sldMkLst>
      </pc:sldChg>
      <pc:sldChg chg="addSp delSp modSp add del mod">
        <pc:chgData name="Daniel Khashabi" userId="62390808-c838-45e6-be59-d6fd0d208bc8" providerId="ADAL" clId="{869B6155-D3EA-B248-88FD-3C87DF8AEA16}" dt="2023-03-02T20:16:30.941" v="10397" actId="2696"/>
        <pc:sldMkLst>
          <pc:docMk/>
          <pc:sldMk cId="1832312971" sldId="2032"/>
        </pc:sldMkLst>
        <pc:spChg chg="del">
          <ac:chgData name="Daniel Khashabi" userId="62390808-c838-45e6-be59-d6fd0d208bc8" providerId="ADAL" clId="{869B6155-D3EA-B248-88FD-3C87DF8AEA16}" dt="2023-02-28T01:45:32.808" v="7437"/>
          <ac:spMkLst>
            <pc:docMk/>
            <pc:sldMk cId="1832312971" sldId="2032"/>
            <ac:spMk id="3" creationId="{81F51F9F-5D34-4059-73FB-50877D4D9E7A}"/>
          </ac:spMkLst>
        </pc:spChg>
        <pc:spChg chg="del">
          <ac:chgData name="Daniel Khashabi" userId="62390808-c838-45e6-be59-d6fd0d208bc8" providerId="ADAL" clId="{869B6155-D3EA-B248-88FD-3C87DF8AEA16}" dt="2023-02-28T01:45:36.483" v="7441" actId="478"/>
          <ac:spMkLst>
            <pc:docMk/>
            <pc:sldMk cId="1832312971" sldId="2032"/>
            <ac:spMk id="5" creationId="{E23BF7E5-01EB-9AE0-4F1D-C5323876E508}"/>
          </ac:spMkLst>
        </pc:sp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6" creationId="{386BB96C-C8C0-D45A-7749-360031D9BB2B}"/>
          </ac:picMkLst>
        </pc:pic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7" creationId="{3E7DC193-5DFE-5E0F-5002-B842FD429775}"/>
          </ac:picMkLst>
        </pc:picChg>
        <pc:picChg chg="add mod">
          <ac:chgData name="Daniel Khashabi" userId="62390808-c838-45e6-be59-d6fd0d208bc8" providerId="ADAL" clId="{869B6155-D3EA-B248-88FD-3C87DF8AEA16}" dt="2023-02-28T01:46:42.794" v="7471" actId="1076"/>
          <ac:picMkLst>
            <pc:docMk/>
            <pc:sldMk cId="1832312971" sldId="2032"/>
            <ac:picMk id="9" creationId="{8A4F8CF1-B69F-56B9-9CB8-5310153EBF2D}"/>
          </ac:picMkLst>
        </pc:picChg>
      </pc:sldChg>
      <pc:sldChg chg="addSp modSp new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1121421178" sldId="2033"/>
        </pc:sldMkLst>
        <pc:spChg chg="mod">
          <ac:chgData name="Daniel Khashabi" userId="62390808-c838-45e6-be59-d6fd0d208bc8" providerId="ADAL" clId="{869B6155-D3EA-B248-88FD-3C87DF8AEA16}" dt="2023-02-28T02:35:03.849" v="8389" actId="27636"/>
          <ac:spMkLst>
            <pc:docMk/>
            <pc:sldMk cId="1121421178" sldId="2033"/>
            <ac:spMk id="2" creationId="{02C33B67-89D2-2559-7585-1C396A7D0D52}"/>
          </ac:spMkLst>
        </pc:spChg>
        <pc:spChg chg="mod">
          <ac:chgData name="Daniel Khashabi" userId="62390808-c838-45e6-be59-d6fd0d208bc8" providerId="ADAL" clId="{869B6155-D3EA-B248-88FD-3C87DF8AEA16}" dt="2023-02-28T02:37:07.011" v="8515"/>
          <ac:spMkLst>
            <pc:docMk/>
            <pc:sldMk cId="1121421178" sldId="2033"/>
            <ac:spMk id="3" creationId="{DF24B0DC-9339-3EEA-A017-C14E0080C0BC}"/>
          </ac:spMkLst>
        </pc:spChg>
        <pc:spChg chg="add mod">
          <ac:chgData name="Daniel Khashabi" userId="62390808-c838-45e6-be59-d6fd0d208bc8" providerId="ADAL" clId="{869B6155-D3EA-B248-88FD-3C87DF8AEA16}" dt="2023-02-28T02:35:36.487" v="8402" actId="1076"/>
          <ac:spMkLst>
            <pc:docMk/>
            <pc:sldMk cId="1121421178" sldId="2033"/>
            <ac:spMk id="4" creationId="{CBA0D2C5-41D1-378C-64BE-C56F4C2B8A0D}"/>
          </ac:spMkLst>
        </pc:spChg>
        <pc:spChg chg="add mod">
          <ac:chgData name="Daniel Khashabi" userId="62390808-c838-45e6-be59-d6fd0d208bc8" providerId="ADAL" clId="{869B6155-D3EA-B248-88FD-3C87DF8AEA16}" dt="2023-02-28T02:37:17.597" v="8517" actId="1076"/>
          <ac:spMkLst>
            <pc:docMk/>
            <pc:sldMk cId="1121421178" sldId="2033"/>
            <ac:spMk id="5" creationId="{6B174122-59ED-07FC-2EB4-2D6265F38203}"/>
          </ac:spMkLst>
        </pc:spChg>
        <pc:spChg chg="add mod">
          <ac:chgData name="Daniel Khashabi" userId="62390808-c838-45e6-be59-d6fd0d208bc8" providerId="ADAL" clId="{869B6155-D3EA-B248-88FD-3C87DF8AEA16}" dt="2023-02-28T02:37:13.104" v="8516"/>
          <ac:spMkLst>
            <pc:docMk/>
            <pc:sldMk cId="1121421178" sldId="2033"/>
            <ac:spMk id="6" creationId="{B241820E-2ED3-BF13-FA05-7CD32A347D56}"/>
          </ac:spMkLst>
        </pc:spChg>
      </pc:sldChg>
      <pc:sldChg chg="addSp delSp modSp add del mod">
        <pc:chgData name="Daniel Khashabi" userId="62390808-c838-45e6-be59-d6fd0d208bc8" providerId="ADAL" clId="{869B6155-D3EA-B248-88FD-3C87DF8AEA16}" dt="2023-03-02T20:16:53.310" v="10398" actId="2696"/>
        <pc:sldMkLst>
          <pc:docMk/>
          <pc:sldMk cId="3960782592" sldId="2034"/>
        </pc:sldMkLst>
        <pc:spChg chg="mod">
          <ac:chgData name="Daniel Khashabi" userId="62390808-c838-45e6-be59-d6fd0d208bc8" providerId="ADAL" clId="{869B6155-D3EA-B248-88FD-3C87DF8AEA16}" dt="2023-02-28T02:37:51.307" v="8553" actId="20577"/>
          <ac:spMkLst>
            <pc:docMk/>
            <pc:sldMk cId="3960782592" sldId="2034"/>
            <ac:spMk id="3" creationId="{DF24B0DC-9339-3EEA-A017-C14E0080C0BC}"/>
          </ac:spMkLst>
        </pc:spChg>
        <pc:spChg chg="add del">
          <ac:chgData name="Daniel Khashabi" userId="62390808-c838-45e6-be59-d6fd0d208bc8" providerId="ADAL" clId="{869B6155-D3EA-B248-88FD-3C87DF8AEA16}" dt="2023-02-28T02:37:44.298" v="8525" actId="478"/>
          <ac:spMkLst>
            <pc:docMk/>
            <pc:sldMk cId="3960782592" sldId="2034"/>
            <ac:spMk id="4" creationId="{CBA0D2C5-41D1-378C-64BE-C56F4C2B8A0D}"/>
          </ac:spMkLst>
        </pc:spChg>
      </pc:sldChg>
      <pc:sldChg chg="add del modAnim">
        <pc:chgData name="Daniel Khashabi" userId="62390808-c838-45e6-be59-d6fd0d208bc8" providerId="ADAL" clId="{869B6155-D3EA-B248-88FD-3C87DF8AEA16}" dt="2023-03-02T01:45:38.905" v="8986" actId="2696"/>
        <pc:sldMkLst>
          <pc:docMk/>
          <pc:sldMk cId="1607707304" sldId="2035"/>
        </pc:sldMkLst>
      </pc:sldChg>
      <pc:sldChg chg="modSp new del mod">
        <pc:chgData name="Daniel Khashabi" userId="62390808-c838-45e6-be59-d6fd0d208bc8" providerId="ADAL" clId="{869B6155-D3EA-B248-88FD-3C87DF8AEA16}" dt="2023-03-02T20:17:00.348" v="10399" actId="2696"/>
        <pc:sldMkLst>
          <pc:docMk/>
          <pc:sldMk cId="4124859451" sldId="2036"/>
        </pc:sldMkLst>
        <pc:spChg chg="mod">
          <ac:chgData name="Daniel Khashabi" userId="62390808-c838-45e6-be59-d6fd0d208bc8" providerId="ADAL" clId="{869B6155-D3EA-B248-88FD-3C87DF8AEA16}" dt="2023-03-02T14:07:58.608" v="9022" actId="27636"/>
          <ac:spMkLst>
            <pc:docMk/>
            <pc:sldMk cId="4124859451" sldId="2036"/>
            <ac:spMk id="2" creationId="{C4E877FF-08A3-270F-3774-D249A81199BD}"/>
          </ac:spMkLst>
        </pc:spChg>
        <pc:spChg chg="mod">
          <ac:chgData name="Daniel Khashabi" userId="62390808-c838-45e6-be59-d6fd0d208bc8" providerId="ADAL" clId="{869B6155-D3EA-B248-88FD-3C87DF8AEA16}" dt="2023-02-28T19:47:24.326" v="8982" actId="20577"/>
          <ac:spMkLst>
            <pc:docMk/>
            <pc:sldMk cId="4124859451" sldId="2036"/>
            <ac:spMk id="3" creationId="{E7CFBC2B-7296-8AA3-F6CA-EB59EDE0B9E3}"/>
          </ac:spMkLst>
        </pc:spChg>
      </pc:sldChg>
      <pc:sldChg chg="addSp delSp modSp add">
        <pc:chgData name="Daniel Khashabi" userId="62390808-c838-45e6-be59-d6fd0d208bc8" providerId="ADAL" clId="{869B6155-D3EA-B248-88FD-3C87DF8AEA16}" dt="2023-03-02T14:48:34.026" v="9945" actId="1076"/>
        <pc:sldMkLst>
          <pc:docMk/>
          <pc:sldMk cId="1225566192" sldId="2037"/>
        </pc:sldMkLst>
        <pc:picChg chg="add mod">
          <ac:chgData name="Daniel Khashabi" userId="62390808-c838-45e6-be59-d6fd0d208bc8" providerId="ADAL" clId="{869B6155-D3EA-B248-88FD-3C87DF8AEA16}" dt="2023-03-02T14:48:34.026" v="9945" actId="1076"/>
          <ac:picMkLst>
            <pc:docMk/>
            <pc:sldMk cId="1225566192" sldId="2037"/>
            <ac:picMk id="4" creationId="{AEE86E06-B8B6-AA6B-90AD-E58812845E8A}"/>
          </ac:picMkLst>
        </pc:picChg>
        <pc:picChg chg="del">
          <ac:chgData name="Daniel Khashabi" userId="62390808-c838-45e6-be59-d6fd0d208bc8" providerId="ADAL" clId="{869B6155-D3EA-B248-88FD-3C87DF8AEA16}" dt="2023-03-02T14:48:27.215" v="9940" actId="478"/>
          <ac:picMkLst>
            <pc:docMk/>
            <pc:sldMk cId="1225566192" sldId="2037"/>
            <ac:picMk id="2050" creationId="{FCDFB180-5503-D40F-1E47-6571D3F596C9}"/>
          </ac:picMkLst>
        </pc:picChg>
      </pc:sldChg>
      <pc:sldMasterChg chg="delSldLayout">
        <pc:chgData name="Daniel Khashabi" userId="62390808-c838-45e6-be59-d6fd0d208bc8" providerId="ADAL" clId="{869B6155-D3EA-B248-88FD-3C87DF8AEA16}" dt="2023-03-02T20:18:00.776" v="10419" actId="1867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869B6155-D3EA-B248-88FD-3C87DF8AEA16}" dt="2023-03-02T20:18:00.776" v="10419" actId="18676"/>
          <pc:sldLayoutMkLst>
            <pc:docMk/>
            <pc:sldMasterMk cId="0" sldId="2147483684"/>
            <pc:sldLayoutMk cId="0" sldId="2147483682"/>
          </pc:sldLayoutMkLst>
        </pc:sldLayoutChg>
        <pc:sldLayoutChg chg="del">
          <pc:chgData name="Daniel Khashabi" userId="62390808-c838-45e6-be59-d6fd0d208bc8" providerId="ADAL" clId="{869B6155-D3EA-B248-88FD-3C87DF8AEA16}" dt="2023-03-02T20:17:57.162" v="10418" actId="18676"/>
          <pc:sldLayoutMkLst>
            <pc:docMk/>
            <pc:sldMasterMk cId="0" sldId="2147483684"/>
            <pc:sldLayoutMk cId="2459604126" sldId="2147483689"/>
          </pc:sldLayoutMkLst>
        </pc:sldLayoutChg>
        <pc:sldLayoutChg chg="del">
          <pc:chgData name="Daniel Khashabi" userId="62390808-c838-45e6-be59-d6fd0d208bc8" providerId="ADAL" clId="{869B6155-D3EA-B248-88FD-3C87DF8AEA16}" dt="2023-03-02T20:17:21.004" v="10406" actId="18676"/>
          <pc:sldLayoutMkLst>
            <pc:docMk/>
            <pc:sldMasterMk cId="0" sldId="2147483684"/>
            <pc:sldLayoutMk cId="3764306259" sldId="2147483691"/>
          </pc:sldLayoutMkLst>
        </pc:sldLayoutChg>
        <pc:sldLayoutChg chg="del">
          <pc:chgData name="Daniel Khashabi" userId="62390808-c838-45e6-be59-d6fd0d208bc8" providerId="ADAL" clId="{869B6155-D3EA-B248-88FD-3C87DF8AEA16}" dt="2023-03-02T20:17:21.004" v="10406" actId="18676"/>
          <pc:sldLayoutMkLst>
            <pc:docMk/>
            <pc:sldMasterMk cId="0" sldId="2147483684"/>
            <pc:sldLayoutMk cId="1745245549" sldId="2147483692"/>
          </pc:sldLayoutMkLst>
        </pc:sldLayoutChg>
        <pc:sldLayoutChg chg="del">
          <pc:chgData name="Daniel Khashabi" userId="62390808-c838-45e6-be59-d6fd0d208bc8" providerId="ADAL" clId="{869B6155-D3EA-B248-88FD-3C87DF8AEA16}" dt="2023-03-02T20:17:21.004" v="10406" actId="18676"/>
          <pc:sldLayoutMkLst>
            <pc:docMk/>
            <pc:sldMasterMk cId="0" sldId="2147483684"/>
            <pc:sldLayoutMk cId="2390178302" sldId="2147483694"/>
          </pc:sldLayoutMkLst>
        </pc:sldLayoutChg>
        <pc:sldLayoutChg chg="del">
          <pc:chgData name="Daniel Khashabi" userId="62390808-c838-45e6-be59-d6fd0d208bc8" providerId="ADAL" clId="{869B6155-D3EA-B248-88FD-3C87DF8AEA16}" dt="2023-03-02T20:17:00.348" v="10399" actId="2696"/>
          <pc:sldLayoutMkLst>
            <pc:docMk/>
            <pc:sldMasterMk cId="0" sldId="2147483684"/>
            <pc:sldLayoutMk cId="3742213653" sldId="2147483695"/>
          </pc:sldLayoutMkLst>
        </pc:sldLayoutChg>
        <pc:sldLayoutChg chg="del">
          <pc:chgData name="Daniel Khashabi" userId="62390808-c838-45e6-be59-d6fd0d208bc8" providerId="ADAL" clId="{869B6155-D3EA-B248-88FD-3C87DF8AEA16}" dt="2023-03-02T20:18:00.776" v="10419" actId="18676"/>
          <pc:sldLayoutMkLst>
            <pc:docMk/>
            <pc:sldMasterMk cId="0" sldId="2147483684"/>
            <pc:sldLayoutMk cId="1050889390" sldId="2147483696"/>
          </pc:sldLayoutMkLst>
        </pc:sldLayoutChg>
        <pc:sldLayoutChg chg="del">
          <pc:chgData name="Daniel Khashabi" userId="62390808-c838-45e6-be59-d6fd0d208bc8" providerId="ADAL" clId="{869B6155-D3EA-B248-88FD-3C87DF8AEA16}" dt="2023-03-02T20:17:50.497" v="10416" actId="18676"/>
          <pc:sldLayoutMkLst>
            <pc:docMk/>
            <pc:sldMasterMk cId="0" sldId="2147483684"/>
            <pc:sldLayoutMk cId="1251421853" sldId="2147483697"/>
          </pc:sldLayoutMkLst>
        </pc:sldLayoutChg>
      </pc:sldMaster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</pc:chgInfo>
</file>

<file path=ppt/comments/modernComment_7EA_58F895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F5914D-AAFF-E140-9785-BEA3E7A33878}" authorId="{AC97BE05-7214-46BD-569F-A0959E827800}" created="2023-02-27T15:39:20.970">
    <pc:sldMkLst xmlns:pc="http://schemas.microsoft.com/office/powerpoint/2013/main/command">
      <pc:docMk/>
      <pc:sldMk cId="1492686192" sldId="2026"/>
    </pc:sldMkLst>
    <p188:txBody>
      <a:bodyPr/>
      <a:lstStyle/>
      <a:p>
        <a:r>
          <a:rPr lang="en-US"/>
          <a:t>to be updated.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bf7412a2f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bf7412a2f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53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0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bf7412a2f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bf7412a2f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218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34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bf7412a2f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bf7412a2f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30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73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bf7412a2f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bf7412a2f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96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bf7412a2f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bf7412a2f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007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bf7412a2f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bf7412a2f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178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3/2/23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483471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78689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3/2/23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2" r:id="rId2"/>
    <p:sldLayoutId id="2147483653" r:id="rId3"/>
    <p:sldLayoutId id="2147483677" r:id="rId4"/>
    <p:sldLayoutId id="2147483678" r:id="rId5"/>
    <p:sldLayoutId id="2147483679" r:id="rId6"/>
    <p:sldLayoutId id="2147483655" r:id="rId7"/>
    <p:sldLayoutId id="2147483656" r:id="rId8"/>
    <p:sldLayoutId id="2147483657" r:id="rId9"/>
    <p:sldLayoutId id="2147483680" r:id="rId10"/>
    <p:sldLayoutId id="2147483681" r:id="rId11"/>
    <p:sldLayoutId id="2147483672" r:id="rId12"/>
    <p:sldLayoutId id="2147483687" r:id="rId13"/>
    <p:sldLayoutId id="2147483688" r:id="rId14"/>
    <p:sldLayoutId id="214748369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EA_58F8957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178.png"/><Relationship Id="rId21" Type="http://schemas.openxmlformats.org/officeDocument/2006/relationships/image" Target="../media/image196.png"/><Relationship Id="rId34" Type="http://schemas.openxmlformats.org/officeDocument/2006/relationships/image" Target="../media/image209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33" Type="http://schemas.openxmlformats.org/officeDocument/2006/relationships/image" Target="../media/image208.png"/><Relationship Id="rId2" Type="http://schemas.openxmlformats.org/officeDocument/2006/relationships/image" Target="../media/image177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32" Type="http://schemas.openxmlformats.org/officeDocument/2006/relationships/image" Target="../media/image207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36" Type="http://schemas.openxmlformats.org/officeDocument/2006/relationships/image" Target="../media/image211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31" Type="http://schemas.openxmlformats.org/officeDocument/2006/relationships/image" Target="../media/image206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Relationship Id="rId35" Type="http://schemas.openxmlformats.org/officeDocument/2006/relationships/image" Target="../media/image210.png"/><Relationship Id="rId8" Type="http://schemas.openxmlformats.org/officeDocument/2006/relationships/image" Target="../media/image1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pt2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jalammar.github.io/illustrated-gpt2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openai.com/playground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1008992"/>
            <a:ext cx="8520600" cy="1504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Large Language Models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83C61-CDA1-61F7-C8D2-09CBFCD4CC06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Chris Tanner, Jacob Devlin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81406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BART/T5</a:t>
            </a:r>
          </a:p>
        </p:txBody>
      </p:sp>
      <p:pic>
        <p:nvPicPr>
          <p:cNvPr id="3" name="object 20">
            <a:extLst>
              <a:ext uri="{FF2B5EF4-FFF2-40B4-BE49-F238E27FC236}">
                <a16:creationId xmlns:a16="http://schemas.microsoft.com/office/drawing/2014/main" id="{6856745E-B2F3-625B-EFF3-E026FA17A64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2861" y="3472147"/>
            <a:ext cx="1417881" cy="1200801"/>
          </a:xfrm>
          <a:prstGeom prst="rect">
            <a:avLst/>
          </a:prstGeom>
        </p:spPr>
      </p:pic>
      <p:sp>
        <p:nvSpPr>
          <p:cNvPr id="4" name="object 22">
            <a:extLst>
              <a:ext uri="{FF2B5EF4-FFF2-40B4-BE49-F238E27FC236}">
                <a16:creationId xmlns:a16="http://schemas.microsoft.com/office/drawing/2014/main" id="{7D8C11ED-7DC9-89C9-B1B0-D89FB5DA0F31}"/>
              </a:ext>
            </a:extLst>
          </p:cNvPr>
          <p:cNvSpPr txBox="1"/>
          <p:nvPr/>
        </p:nvSpPr>
        <p:spPr>
          <a:xfrm>
            <a:off x="5052694" y="3807638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930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T5: Text-To-Text Transfer Transformer (2019)</a:t>
            </a:r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418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An encoder-decoder architecture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But it’s more than just a model paper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paper conducts an in-depth analysis of various parameters of model design </a:t>
            </a:r>
            <a:endParaRPr dirty="0"/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3">
            <a:alphaModFix/>
          </a:blip>
          <a:srcRect b="47418"/>
          <a:stretch/>
        </p:blipFill>
        <p:spPr>
          <a:xfrm>
            <a:off x="4221146" y="1637241"/>
            <a:ext cx="5015978" cy="2446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510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5F9B-589A-9503-2B8C-2551D50C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Various Aspects of Model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41314-D28D-FAC8-DFDC-2BFB29D4A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Architectures </a:t>
            </a:r>
          </a:p>
          <a:p>
            <a:r>
              <a:rPr lang="en-US" dirty="0"/>
              <a:t>Pre-training masking </a:t>
            </a:r>
          </a:p>
          <a:p>
            <a:r>
              <a:rPr lang="en-US" dirty="0"/>
              <a:t>Pre-training dataset</a:t>
            </a:r>
          </a:p>
          <a:p>
            <a:r>
              <a:rPr lang="en-US" dirty="0"/>
              <a:t>Scale of the pre-training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Goal:</a:t>
            </a:r>
            <a:r>
              <a:rPr lang="en-US" dirty="0"/>
              <a:t> Understand the first order effect of each design choice by </a:t>
            </a:r>
            <a:r>
              <a:rPr lang="en-US" dirty="0">
                <a:solidFill>
                  <a:srgbClr val="C00000"/>
                </a:solidFill>
              </a:rPr>
              <a:t>altering it </a:t>
            </a:r>
            <a:br>
              <a:rPr lang="en-US" dirty="0"/>
            </a:br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keeping other choices fixed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86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DB45-EFEE-BBD0-BED9-7684D2DA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5D14-2DF4-DF58-4C92-54331A1D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3902" y="1152475"/>
            <a:ext cx="3464177" cy="3416400"/>
          </a:xfrm>
        </p:spPr>
        <p:txBody>
          <a:bodyPr/>
          <a:lstStyle/>
          <a:p>
            <a:r>
              <a:rPr lang="en-US" dirty="0"/>
              <a:t>Decide a default model</a:t>
            </a:r>
          </a:p>
          <a:p>
            <a:pPr lvl="1"/>
            <a:r>
              <a:rPr lang="en-US" dirty="0"/>
              <a:t>Encoder-decoder architecture </a:t>
            </a:r>
          </a:p>
          <a:p>
            <a:pPr lvl="1"/>
            <a:r>
              <a:rPr lang="en-US" dirty="0"/>
              <a:t>Noising objective </a:t>
            </a:r>
          </a:p>
          <a:p>
            <a:pPr lvl="1"/>
            <a:r>
              <a:rPr lang="en-US" dirty="0"/>
              <a:t>…. </a:t>
            </a:r>
          </a:p>
          <a:p>
            <a:endParaRPr lang="en-US" dirty="0"/>
          </a:p>
          <a:p>
            <a:r>
              <a:rPr lang="en-US" dirty="0"/>
              <a:t>Evaluate a design axis, fixing the rest of the parameters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8366807-44E3-E340-5344-84277C066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8" r="5871"/>
          <a:stretch/>
        </p:blipFill>
        <p:spPr>
          <a:xfrm>
            <a:off x="3624227" y="1152475"/>
            <a:ext cx="5138271" cy="32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6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06D6-CE7E-D2AD-286F-F22BCA38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C3465-700C-204E-2680-8F747583B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9003" y="1152475"/>
            <a:ext cx="4556862" cy="3918738"/>
          </a:xfrm>
        </p:spPr>
        <p:txBody>
          <a:bodyPr>
            <a:normAutofit/>
          </a:bodyPr>
          <a:lstStyle/>
          <a:p>
            <a:r>
              <a:rPr lang="en-US" sz="1600" dirty="0"/>
              <a:t>Prefix language modeling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for inviting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me to your party last week 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/>
              <a:t>BERT-style denoising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&lt;M&gt; &lt;M&gt; me to your party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week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inviting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me to your party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week 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 err="1"/>
              <a:t>Deshuffling</a:t>
            </a:r>
            <a:endParaRPr lang="en-US" sz="1600" dirty="0"/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party me for your to. last fun you inviting week Thanks.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Thank you for inviting me to your party last week </a:t>
            </a:r>
          </a:p>
          <a:p>
            <a:pPr marL="11430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22743D9-9D95-EADA-59F4-6DBAA1155097}"/>
              </a:ext>
            </a:extLst>
          </p:cNvPr>
          <p:cNvSpPr txBox="1">
            <a:spLocks/>
          </p:cNvSpPr>
          <p:nvPr/>
        </p:nvSpPr>
        <p:spPr>
          <a:xfrm>
            <a:off x="4235893" y="1177190"/>
            <a:ext cx="5233498" cy="391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1600" dirty="0"/>
              <a:t>IID noise, replace spans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&lt;X&gt; me to your party &lt;X&gt; week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&lt;X&gt; for inviting &lt;Y&gt; last &lt;Z&gt;</a:t>
            </a:r>
          </a:p>
          <a:p>
            <a:pPr marL="114300" indent="0">
              <a:buFont typeface="Corbel"/>
              <a:buNone/>
            </a:pPr>
            <a:endParaRPr lang="en-US" sz="1600" dirty="0"/>
          </a:p>
          <a:p>
            <a:r>
              <a:rPr lang="en-US" sz="1600" dirty="0"/>
              <a:t>IID noise, drop tokens 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me to your party week .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 inviting last</a:t>
            </a:r>
          </a:p>
        </p:txBody>
      </p:sp>
    </p:spTree>
    <p:extLst>
      <p:ext uri="{BB962C8B-B14F-4D97-AF65-F5344CB8AC3E}">
        <p14:creationId xmlns:p14="http://schemas.microsoft.com/office/powerpoint/2010/main" val="106071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3E9A-EDF1-6455-6ED0-7387F4AD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Objectives: Experiments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422531-E00A-8E2B-23F0-B0D4D219D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variants perform similarly</a:t>
            </a:r>
          </a:p>
          <a:p>
            <a:r>
              <a:rPr lang="en-US" dirty="0"/>
              <a:t>“Replace corrupted spans” and “Drop corrupted tokens” are more appealing because </a:t>
            </a:r>
            <a:r>
              <a:rPr lang="en-US" dirty="0">
                <a:solidFill>
                  <a:srgbClr val="C00000"/>
                </a:solidFill>
              </a:rPr>
              <a:t>target sequences are shorter, speeding up training</a:t>
            </a:r>
            <a:r>
              <a:rPr lang="en-US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AAEBE9-3259-39D8-AC25-864DCC8F6131}"/>
              </a:ext>
            </a:extLst>
          </p:cNvPr>
          <p:cNvGrpSpPr/>
          <p:nvPr/>
        </p:nvGrpSpPr>
        <p:grpSpPr>
          <a:xfrm>
            <a:off x="311148" y="3129266"/>
            <a:ext cx="8521152" cy="1629317"/>
            <a:chOff x="311148" y="3257777"/>
            <a:chExt cx="8521152" cy="1629317"/>
          </a:xfrm>
        </p:grpSpPr>
        <p:pic>
          <p:nvPicPr>
            <p:cNvPr id="12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23E3691B-9162-C70E-D3D1-D663EB1DC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343" b="8560"/>
            <a:stretch/>
          </p:blipFill>
          <p:spPr>
            <a:xfrm>
              <a:off x="372534" y="3902516"/>
              <a:ext cx="8459766" cy="211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 descr="Table&#10;&#10;Description automatically generated">
              <a:extLst>
                <a:ext uri="{FF2B5EF4-FFF2-40B4-BE49-F238E27FC236}">
                  <a16:creationId xmlns:a16="http://schemas.microsoft.com/office/drawing/2014/main" id="{2C2F52D0-3A71-BDE2-D10B-85C2FD128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634"/>
            <a:stretch/>
          </p:blipFill>
          <p:spPr>
            <a:xfrm>
              <a:off x="311149" y="4364406"/>
              <a:ext cx="8460317" cy="522688"/>
            </a:xfrm>
            <a:prstGeom prst="rect">
              <a:avLst/>
            </a:prstGeom>
          </p:spPr>
        </p:pic>
        <p:pic>
          <p:nvPicPr>
            <p:cNvPr id="14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A6CB082B-B524-7CB2-9EFA-563384E85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44879"/>
            <a:stretch/>
          </p:blipFill>
          <p:spPr>
            <a:xfrm>
              <a:off x="372534" y="3257777"/>
              <a:ext cx="8459766" cy="644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8FC44E46-65D8-0491-B0B2-B256A7D85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363" b="54910"/>
            <a:stretch/>
          </p:blipFill>
          <p:spPr>
            <a:xfrm>
              <a:off x="311148" y="4085364"/>
              <a:ext cx="8460317" cy="211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881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3E9A-EDF1-6455-6ED0-7387F4AD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Objectives: Experiments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422531-E00A-8E2B-23F0-B0D4D219D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of the </a:t>
            </a:r>
            <a:r>
              <a:rPr lang="en-US" dirty="0" err="1"/>
              <a:t>i.i.d.</a:t>
            </a:r>
            <a:r>
              <a:rPr lang="en-US" dirty="0"/>
              <a:t> corruption objective with different </a:t>
            </a:r>
            <a:r>
              <a:rPr lang="en-US" dirty="0">
                <a:solidFill>
                  <a:srgbClr val="C00000"/>
                </a:solidFill>
              </a:rPr>
              <a:t>corruption rates</a:t>
            </a:r>
          </a:p>
          <a:p>
            <a:endParaRPr lang="en-US" dirty="0"/>
          </a:p>
          <a:p>
            <a:r>
              <a:rPr lang="en-US" dirty="0"/>
              <a:t>Takeaway: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Little </a:t>
            </a:r>
            <a:r>
              <a:rPr lang="en-US" dirty="0">
                <a:solidFill>
                  <a:schemeClr val="bg2"/>
                </a:solidFill>
              </a:rPr>
              <a:t>corruption rate </a:t>
            </a:r>
            <a:r>
              <a:rPr lang="en-US" dirty="0"/>
              <a:t>may </a:t>
            </a:r>
            <a:r>
              <a:rPr lang="en-US" dirty="0">
                <a:solidFill>
                  <a:srgbClr val="C00000"/>
                </a:solidFill>
              </a:rPr>
              <a:t>prevent effective learning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Larger </a:t>
            </a:r>
            <a:r>
              <a:rPr lang="en-US" dirty="0">
                <a:solidFill>
                  <a:schemeClr val="bg2"/>
                </a:solidFill>
              </a:rPr>
              <a:t>corruption rate </a:t>
            </a:r>
            <a:r>
              <a:rPr lang="en-US" dirty="0"/>
              <a:t>leads to downstream </a:t>
            </a:r>
            <a:r>
              <a:rPr lang="en-US" dirty="0">
                <a:solidFill>
                  <a:srgbClr val="C00000"/>
                </a:solidFill>
              </a:rPr>
              <a:t>performance degradation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Larger </a:t>
            </a:r>
            <a:r>
              <a:rPr lang="en-US" dirty="0">
                <a:solidFill>
                  <a:schemeClr val="bg2"/>
                </a:solidFill>
              </a:rPr>
              <a:t>corruption rate </a:t>
            </a:r>
            <a:r>
              <a:rPr lang="en-US" dirty="0"/>
              <a:t>also leads to </a:t>
            </a:r>
            <a:r>
              <a:rPr lang="en-US" dirty="0">
                <a:solidFill>
                  <a:srgbClr val="C00000"/>
                </a:solidFill>
              </a:rPr>
              <a:t>longer targets, slowing down training</a:t>
            </a:r>
            <a:r>
              <a:rPr lang="en-US" dirty="0"/>
              <a:t>.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CCA6229-ED65-C1E7-ACFB-9CA6E5C2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184332"/>
            <a:ext cx="7772400" cy="15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0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4A6D-4020-BE5E-00FD-0A985DF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Architectures: Different Choices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DC8CBD-2662-FB92-C4AB-651E4B263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D886FAC-DF99-304E-1785-ECB08FAE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83" y="1954334"/>
            <a:ext cx="4864100" cy="20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8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4A6D-4020-BE5E-00FD-0A985DF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Architectures: Different Attention Masks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DC8CBD-2662-FB92-C4AB-651E4B263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Fully visible</a:t>
            </a:r>
            <a:r>
              <a:rPr lang="en-US" dirty="0"/>
              <a:t> mask allows the self attention mechanism to attend to the full input.</a:t>
            </a:r>
          </a:p>
          <a:p>
            <a:r>
              <a:rPr lang="en-US" dirty="0"/>
              <a:t>A </a:t>
            </a:r>
            <a:r>
              <a:rPr lang="en-US" b="1" dirty="0"/>
              <a:t>causal mask </a:t>
            </a:r>
            <a:r>
              <a:rPr lang="en-US" dirty="0"/>
              <a:t>doesn’t allow output elements to look into the future.</a:t>
            </a:r>
          </a:p>
          <a:p>
            <a:r>
              <a:rPr lang="en-US" b="1" dirty="0"/>
              <a:t>Causal mask </a:t>
            </a:r>
            <a:r>
              <a:rPr lang="en-US" dirty="0"/>
              <a:t>with prefix allows to fully-visible masking on a portion of input.</a:t>
            </a:r>
          </a:p>
        </p:txBody>
      </p:sp>
      <p:pic>
        <p:nvPicPr>
          <p:cNvPr id="8" name="Content Placeholder 4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30861F03-B631-2B25-262E-22370CB2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5" y="2571750"/>
            <a:ext cx="5454650" cy="2081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13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Architectural</a:t>
            </a:r>
            <a:r>
              <a:rPr spc="-5" dirty="0"/>
              <a:t> </a:t>
            </a:r>
            <a:r>
              <a:rPr spc="-20" dirty="0"/>
              <a:t>Variants</a:t>
            </a:r>
            <a:r>
              <a:rPr lang="en-US" spc="-20" dirty="0"/>
              <a:t>: Experiments</a:t>
            </a:r>
            <a:endParaRPr spc="-2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A55380-C314-8C65-DEE7-CDC8826CC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BC1E58-7F07-4D85-D3EF-B12E62DF624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905A1A-5E96-93CA-8B37-557EF96AF4DE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</a:rPr>
              <a:t>, Victoria Graf]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26-3FF4-3083-EE58-39A2EEC1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FE65-F95C-7CC3-C7B1-AC8F523D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152475"/>
            <a:ext cx="8832300" cy="34164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midterm:</a:t>
            </a:r>
          </a:p>
          <a:p>
            <a:pPr lvl="1"/>
            <a:r>
              <a:rPr lang="en-US" sz="1600" dirty="0"/>
              <a:t>will be on March 7 during class time. </a:t>
            </a:r>
          </a:p>
          <a:p>
            <a:pPr lvl="1"/>
            <a:r>
              <a:rPr lang="en-US" sz="1600" dirty="0"/>
              <a:t>I will not be here; Adam (TA) will run the show. </a:t>
            </a:r>
          </a:p>
          <a:p>
            <a:pPr lvl="1"/>
            <a:r>
              <a:rPr lang="en-US" sz="1600" dirty="0"/>
              <a:t>it will be on paper </a:t>
            </a:r>
          </a:p>
          <a:p>
            <a:pPr lvl="1"/>
            <a:r>
              <a:rPr lang="en-US" sz="1600" dirty="0"/>
              <a:t>Based on the ideas you have seen in homework and lectures. If you understand them, you’re set! </a:t>
            </a:r>
          </a:p>
          <a:p>
            <a:pPr lvl="1"/>
            <a:r>
              <a:rPr lang="en-US" sz="1600" dirty="0"/>
              <a:t>Scope HW 1-5 and lectures until Feb 23</a:t>
            </a:r>
          </a:p>
          <a:p>
            <a:endParaRPr lang="en-US" sz="2000" dirty="0"/>
          </a:p>
          <a:p>
            <a:r>
              <a:rPr lang="en-US" sz="2000" dirty="0"/>
              <a:t>Post questions only on Piazza (no direct DM to course staff). </a:t>
            </a:r>
          </a:p>
          <a:p>
            <a:endParaRPr lang="en-US" sz="2000" dirty="0"/>
          </a:p>
          <a:p>
            <a:r>
              <a:rPr lang="en-US" sz="2000" dirty="0"/>
              <a:t>Since had less HW than expected: </a:t>
            </a:r>
          </a:p>
          <a:p>
            <a:pPr lvl="1"/>
            <a:r>
              <a:rPr lang="en-US" sz="1600" dirty="0"/>
              <a:t>(1) Semi-weekly assignments (60%),  </a:t>
            </a:r>
            <a:r>
              <a:rPr lang="en-US" sz="1600" dirty="0">
                <a:sym typeface="Wingdings" pitchFamily="2" charset="2"/>
              </a:rPr>
              <a:t> now 50% </a:t>
            </a:r>
            <a:endParaRPr lang="en-US" sz="1600" dirty="0"/>
          </a:p>
          <a:p>
            <a:pPr lvl="1"/>
            <a:r>
              <a:rPr lang="en-US" sz="1600" dirty="0"/>
              <a:t>(2) midterm exam (20%), </a:t>
            </a:r>
            <a:r>
              <a:rPr lang="en-US" sz="1600" dirty="0">
                <a:sym typeface="Wingdings" pitchFamily="2" charset="2"/>
              </a:rPr>
              <a:t> now 20% </a:t>
            </a:r>
            <a:endParaRPr lang="en-US" sz="1600" dirty="0"/>
          </a:p>
          <a:p>
            <a:pPr lvl="1"/>
            <a:r>
              <a:rPr lang="en-US" sz="1600" dirty="0"/>
              <a:t>(3) a final project (20%) </a:t>
            </a:r>
            <a:r>
              <a:rPr lang="en-US" sz="1600" dirty="0">
                <a:sym typeface="Wingdings" pitchFamily="2" charset="2"/>
              </a:rPr>
              <a:t> now 30% 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96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62336D-A63F-7ABB-1BC2-0DC240155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5A9971-17ED-722E-B1DA-314EF5281D9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9825" y="2164825"/>
            <a:ext cx="3979545" cy="61595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090" marR="18097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 MT"/>
                <a:cs typeface="Arial MT"/>
              </a:rPr>
              <a:t>Input: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Thank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&lt;X&gt;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party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&lt;Y&gt;.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Target: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&lt;X&gt; inviting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&lt;Y&gt; last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week.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6604" y="1942337"/>
            <a:ext cx="41275" cy="301625"/>
            <a:chOff x="2406604" y="1942337"/>
            <a:chExt cx="41275" cy="301625"/>
          </a:xfrm>
        </p:grpSpPr>
        <p:sp>
          <p:nvSpPr>
            <p:cNvPr id="9" name="object 9"/>
            <p:cNvSpPr/>
            <p:nvPr/>
          </p:nvSpPr>
          <p:spPr>
            <a:xfrm>
              <a:off x="2427099" y="1990324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2533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1367" y="19470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1367" y="19470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C8243E-C8B1-4F66-EC21-9820E599CCC8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</a:rPr>
              <a:t>, Victoria Graf]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DB8F63-DA18-27AB-A865-4DA8AABFA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D1C008-EE21-499E-5177-819646290B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8375" y="2935950"/>
            <a:ext cx="1442720" cy="61595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44958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Arial MT"/>
                <a:cs typeface="Arial MT"/>
              </a:rPr>
              <a:t>Number of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parameters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4662" y="1918936"/>
            <a:ext cx="672465" cy="1022350"/>
            <a:chOff x="2344662" y="1918936"/>
            <a:chExt cx="672465" cy="1022350"/>
          </a:xfrm>
        </p:grpSpPr>
        <p:sp>
          <p:nvSpPr>
            <p:cNvPr id="9" name="object 9"/>
            <p:cNvSpPr/>
            <p:nvPr/>
          </p:nvSpPr>
          <p:spPr>
            <a:xfrm>
              <a:off x="2349425" y="1959860"/>
              <a:ext cx="639445" cy="976630"/>
            </a:xfrm>
            <a:custGeom>
              <a:avLst/>
              <a:gdLst/>
              <a:ahLst/>
              <a:cxnLst/>
              <a:rect l="l" t="t" r="r" b="b"/>
              <a:pathLst>
                <a:path w="639444" h="976630">
                  <a:moveTo>
                    <a:pt x="0" y="976089"/>
                  </a:moveTo>
                  <a:lnTo>
                    <a:pt x="639191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75454" y="192369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323" y="44780"/>
                  </a:moveTo>
                  <a:lnTo>
                    <a:pt x="0" y="27542"/>
                  </a:lnTo>
                  <a:lnTo>
                    <a:pt x="36842" y="0"/>
                  </a:lnTo>
                  <a:lnTo>
                    <a:pt x="26323" y="447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75454" y="192369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323" y="44780"/>
                  </a:moveTo>
                  <a:lnTo>
                    <a:pt x="36842" y="0"/>
                  </a:lnTo>
                  <a:lnTo>
                    <a:pt x="0" y="27542"/>
                  </a:lnTo>
                  <a:lnTo>
                    <a:pt x="26323" y="4478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093803-73FD-08C4-CF6B-970C0075DF10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</a:rPr>
              <a:t>, Victoria Graf]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5F15025-4DCC-D802-DAFC-C165CE7D2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13BC6F-6512-7508-F09B-47FECA73FE7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8375" y="3830275"/>
            <a:ext cx="1442720" cy="40068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Arial MT"/>
                <a:cs typeface="Arial MT"/>
              </a:rPr>
              <a:t>Number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flops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4662" y="1911500"/>
            <a:ext cx="1356360" cy="1924050"/>
            <a:chOff x="2344662" y="1911500"/>
            <a:chExt cx="1356360" cy="1924050"/>
          </a:xfrm>
        </p:grpSpPr>
        <p:sp>
          <p:nvSpPr>
            <p:cNvPr id="9" name="object 9"/>
            <p:cNvSpPr/>
            <p:nvPr/>
          </p:nvSpPr>
          <p:spPr>
            <a:xfrm>
              <a:off x="2349425" y="1951613"/>
              <a:ext cx="1322070" cy="1878964"/>
            </a:xfrm>
            <a:custGeom>
              <a:avLst/>
              <a:gdLst/>
              <a:ahLst/>
              <a:cxnLst/>
              <a:rect l="l" t="t" r="r" b="b"/>
              <a:pathLst>
                <a:path w="1322070" h="1878964">
                  <a:moveTo>
                    <a:pt x="0" y="1878661"/>
                  </a:moveTo>
                  <a:lnTo>
                    <a:pt x="1321912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8470" y="191626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33" y="44404"/>
                  </a:moveTo>
                  <a:lnTo>
                    <a:pt x="0" y="26297"/>
                  </a:lnTo>
                  <a:lnTo>
                    <a:pt x="37740" y="0"/>
                  </a:lnTo>
                  <a:lnTo>
                    <a:pt x="25733" y="444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8470" y="191626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33" y="44404"/>
                  </a:moveTo>
                  <a:lnTo>
                    <a:pt x="37740" y="0"/>
                  </a:lnTo>
                  <a:lnTo>
                    <a:pt x="0" y="26297"/>
                  </a:lnTo>
                  <a:lnTo>
                    <a:pt x="25733" y="4440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7319E-AFC2-D96D-43A1-E6DE57EA8C05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</a:rPr>
              <a:t>, Victoria Graf]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D463AC-B2E9-4C73-E958-0976A8679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15F4795-F337-99CE-AA15-DFF09993E80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123974"/>
              <a:ext cx="8521065" cy="600075"/>
            </a:xfrm>
            <a:custGeom>
              <a:avLst/>
              <a:gdLst/>
              <a:ahLst/>
              <a:cxnLst/>
              <a:rect l="l" t="t" r="r" b="b"/>
              <a:pathLst>
                <a:path w="8521065" h="600075">
                  <a:moveTo>
                    <a:pt x="8520599" y="599999"/>
                  </a:moveTo>
                  <a:lnTo>
                    <a:pt x="0" y="599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59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726125" y="2935949"/>
            <a:ext cx="1348105" cy="2111375"/>
            <a:chOff x="3726125" y="2935949"/>
            <a:chExt cx="1348105" cy="2111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125" y="2935949"/>
              <a:ext cx="1347634" cy="21109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2400" y="3134925"/>
              <a:ext cx="243599" cy="266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264" y="3134925"/>
              <a:ext cx="243599" cy="266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139" y="3134925"/>
              <a:ext cx="243599" cy="266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2400" y="3615225"/>
              <a:ext cx="243599" cy="266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275" y="3615225"/>
              <a:ext cx="243599" cy="266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150" y="3615225"/>
              <a:ext cx="243599" cy="26637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1B4770-22CC-3501-391E-0B37EF048520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</a:rPr>
              <a:t>, Victoria Graf]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69C207-3ED9-8546-1A05-531CB8612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BB119B9-A74E-7CBF-2BA8-55B53A9DF2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323774"/>
              <a:ext cx="8521065" cy="400685"/>
            </a:xfrm>
            <a:custGeom>
              <a:avLst/>
              <a:gdLst/>
              <a:ahLst/>
              <a:cxnLst/>
              <a:rect l="l" t="t" r="r" b="b"/>
              <a:pathLst>
                <a:path w="8521065" h="400685">
                  <a:moveTo>
                    <a:pt x="8520599" y="400199"/>
                  </a:moveTo>
                  <a:lnTo>
                    <a:pt x="0" y="4001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400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726125" y="2848165"/>
            <a:ext cx="1394460" cy="2213610"/>
            <a:chOff x="3726125" y="2848165"/>
            <a:chExt cx="1394460" cy="22136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125" y="2935949"/>
              <a:ext cx="1347634" cy="21109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13000" y="2852927"/>
              <a:ext cx="890269" cy="770890"/>
            </a:xfrm>
            <a:custGeom>
              <a:avLst/>
              <a:gdLst/>
              <a:ahLst/>
              <a:cxnLst/>
              <a:rect l="l" t="t" r="r" b="b"/>
              <a:pathLst>
                <a:path w="890270" h="770889">
                  <a:moveTo>
                    <a:pt x="890099" y="770399"/>
                  </a:moveTo>
                  <a:lnTo>
                    <a:pt x="0" y="770399"/>
                  </a:lnTo>
                  <a:lnTo>
                    <a:pt x="0" y="0"/>
                  </a:lnTo>
                  <a:lnTo>
                    <a:pt x="890099" y="0"/>
                  </a:lnTo>
                  <a:lnTo>
                    <a:pt x="890099" y="770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3000" y="2852927"/>
              <a:ext cx="890269" cy="770890"/>
            </a:xfrm>
            <a:custGeom>
              <a:avLst/>
              <a:gdLst/>
              <a:ahLst/>
              <a:cxnLst/>
              <a:rect l="l" t="t" r="r" b="b"/>
              <a:pathLst>
                <a:path w="890270" h="770889">
                  <a:moveTo>
                    <a:pt x="0" y="0"/>
                  </a:moveTo>
                  <a:lnTo>
                    <a:pt x="890099" y="0"/>
                  </a:lnTo>
                  <a:lnTo>
                    <a:pt x="890099" y="770399"/>
                  </a:lnTo>
                  <a:lnTo>
                    <a:pt x="0" y="770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74975" y="4364749"/>
              <a:ext cx="1141095" cy="692150"/>
            </a:xfrm>
            <a:custGeom>
              <a:avLst/>
              <a:gdLst/>
              <a:ahLst/>
              <a:cxnLst/>
              <a:rect l="l" t="t" r="r" b="b"/>
              <a:pathLst>
                <a:path w="1141095" h="692150">
                  <a:moveTo>
                    <a:pt x="1140599" y="692099"/>
                  </a:moveTo>
                  <a:lnTo>
                    <a:pt x="0" y="692099"/>
                  </a:lnTo>
                  <a:lnTo>
                    <a:pt x="0" y="0"/>
                  </a:lnTo>
                  <a:lnTo>
                    <a:pt x="1140599" y="0"/>
                  </a:lnTo>
                  <a:lnTo>
                    <a:pt x="1140599" y="692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74975" y="4364749"/>
              <a:ext cx="1141095" cy="692150"/>
            </a:xfrm>
            <a:custGeom>
              <a:avLst/>
              <a:gdLst/>
              <a:ahLst/>
              <a:cxnLst/>
              <a:rect l="l" t="t" r="r" b="b"/>
              <a:pathLst>
                <a:path w="1141095" h="692150">
                  <a:moveTo>
                    <a:pt x="0" y="0"/>
                  </a:moveTo>
                  <a:lnTo>
                    <a:pt x="1140599" y="0"/>
                  </a:lnTo>
                  <a:lnTo>
                    <a:pt x="1140599" y="692099"/>
                  </a:lnTo>
                  <a:lnTo>
                    <a:pt x="0" y="692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5187" y="3411494"/>
              <a:ext cx="768249" cy="1960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0025" y="4413150"/>
              <a:ext cx="1058600" cy="20157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90A890-33FD-66B7-C78F-6223F4AEDD39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</a:rPr>
              <a:t>, Victoria Graf]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C0C6CF-CA42-B322-B14E-3AD430F5A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688C1-38EF-616B-CD7D-62935EBAF3D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CE6A91-0081-149E-9CE4-A66393B5B3DC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</a:rPr>
              <a:t>, Victoria Graf]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371F77-31F9-F7F4-AE63-326D1158A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A81FDF-3ACD-F0D6-AFFD-36A51ECFE84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602740"/>
            <a:chOff x="279675" y="1358538"/>
            <a:chExt cx="8775065" cy="1602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20324" y="2504325"/>
              <a:ext cx="1153795" cy="452120"/>
            </a:xfrm>
            <a:custGeom>
              <a:avLst/>
              <a:gdLst/>
              <a:ahLst/>
              <a:cxnLst/>
              <a:rect l="l" t="t" r="r" b="b"/>
              <a:pathLst>
                <a:path w="1153795" h="452119">
                  <a:moveTo>
                    <a:pt x="0" y="451949"/>
                  </a:moveTo>
                  <a:lnTo>
                    <a:pt x="115338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67974" y="248855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11479" y="30418"/>
                  </a:moveTo>
                  <a:lnTo>
                    <a:pt x="0" y="1121"/>
                  </a:lnTo>
                  <a:lnTo>
                    <a:pt x="45985" y="0"/>
                  </a:lnTo>
                  <a:lnTo>
                    <a:pt x="11479" y="304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67974" y="248855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11479" y="30418"/>
                  </a:moveTo>
                  <a:lnTo>
                    <a:pt x="45985" y="0"/>
                  </a:lnTo>
                  <a:lnTo>
                    <a:pt x="0" y="1121"/>
                  </a:lnTo>
                  <a:lnTo>
                    <a:pt x="11479" y="30418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5250" y="3022188"/>
            <a:ext cx="2604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Language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decoder-only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0C6A9-EAB2-38DE-D610-4DA09E74F90E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</a:rPr>
              <a:t>, Victoria Graf]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98800B-7A74-3E3D-D17B-2B84C5C21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783EED9-EF4E-A061-3609-4ADDDD8984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2576195"/>
            <a:chOff x="279675" y="1358538"/>
            <a:chExt cx="8775065" cy="2576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8500" y="2464760"/>
              <a:ext cx="1664335" cy="1458595"/>
            </a:xfrm>
            <a:custGeom>
              <a:avLst/>
              <a:gdLst/>
              <a:ahLst/>
              <a:cxnLst/>
              <a:rect l="l" t="t" r="r" b="b"/>
              <a:pathLst>
                <a:path w="1664335" h="1458595">
                  <a:moveTo>
                    <a:pt x="0" y="1458139"/>
                  </a:moveTo>
                  <a:lnTo>
                    <a:pt x="1664313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22446" y="243627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735" y="40318"/>
                  </a:moveTo>
                  <a:lnTo>
                    <a:pt x="0" y="16651"/>
                  </a:lnTo>
                  <a:lnTo>
                    <a:pt x="42879" y="0"/>
                  </a:lnTo>
                  <a:lnTo>
                    <a:pt x="20735" y="403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22446" y="243627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735" y="40318"/>
                  </a:moveTo>
                  <a:lnTo>
                    <a:pt x="42879" y="0"/>
                  </a:lnTo>
                  <a:lnTo>
                    <a:pt x="0" y="16651"/>
                  </a:lnTo>
                  <a:lnTo>
                    <a:pt x="20735" y="40318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61450" y="1885594"/>
              <a:ext cx="1671955" cy="2044700"/>
            </a:xfrm>
            <a:custGeom>
              <a:avLst/>
              <a:gdLst/>
              <a:ahLst/>
              <a:cxnLst/>
              <a:rect l="l" t="t" r="r" b="b"/>
              <a:pathLst>
                <a:path w="1671954" h="2044700">
                  <a:moveTo>
                    <a:pt x="0" y="2044355"/>
                  </a:moveTo>
                  <a:lnTo>
                    <a:pt x="1671426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20696" y="1852130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360" y="43422"/>
                  </a:moveTo>
                  <a:lnTo>
                    <a:pt x="0" y="23506"/>
                  </a:lnTo>
                  <a:lnTo>
                    <a:pt x="39539" y="0"/>
                  </a:lnTo>
                  <a:lnTo>
                    <a:pt x="24360" y="434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20696" y="1852130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360" y="43422"/>
                  </a:moveTo>
                  <a:lnTo>
                    <a:pt x="39539" y="0"/>
                  </a:lnTo>
                  <a:lnTo>
                    <a:pt x="0" y="23506"/>
                  </a:lnTo>
                  <a:lnTo>
                    <a:pt x="24360" y="43422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7350" y="3929463"/>
            <a:ext cx="33051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LM looks at both input and target, while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encoder only looks at input </a:t>
            </a:r>
            <a:r>
              <a:rPr sz="1400" dirty="0">
                <a:latin typeface="Arial MT"/>
                <a:cs typeface="Arial MT"/>
              </a:rPr>
              <a:t>sequence </a:t>
            </a:r>
            <a:r>
              <a:rPr sz="1400" spc="-5" dirty="0">
                <a:latin typeface="Arial MT"/>
                <a:cs typeface="Arial MT"/>
              </a:rPr>
              <a:t>and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decoder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looks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output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sequence.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9F782A-5E76-3770-2C68-D9CB414A373E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</a:rPr>
              <a:t>, Victoria Graf]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C63774-3406-19D4-98A0-17CF8AD8D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C950EF-B156-F797-92A6-8ED01B2ACC6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75" y="1358538"/>
            <a:ext cx="8774680" cy="14194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2922" y="2908994"/>
            <a:ext cx="1535453" cy="2115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8ED1F6-3DE7-6AAC-3295-98E3D3241B34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</a:rPr>
              <a:t>, Victoria Graf]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2D7D99-F015-0597-90B3-433F07CE3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04343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Takeaways: 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Halving the number </a:t>
            </a:r>
            <a:r>
              <a:rPr lang="en-US" sz="1600" dirty="0"/>
              <a:t>of layers in encoder and decoder </a:t>
            </a:r>
            <a:r>
              <a:rPr lang="en-US" sz="1600" dirty="0">
                <a:solidFill>
                  <a:srgbClr val="C00000"/>
                </a:solidFill>
              </a:rPr>
              <a:t>hurts the performance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Performance of Encoder and Decoder with </a:t>
            </a:r>
            <a:r>
              <a:rPr lang="en-US" sz="1600" dirty="0">
                <a:solidFill>
                  <a:srgbClr val="C00000"/>
                </a:solidFill>
              </a:rPr>
              <a:t>shared parameters</a:t>
            </a:r>
            <a:r>
              <a:rPr lang="en-US" sz="1600" dirty="0"/>
              <a:t> is </a:t>
            </a:r>
            <a:r>
              <a:rPr lang="en-US" sz="1600" dirty="0">
                <a:solidFill>
                  <a:srgbClr val="C00000"/>
                </a:solidFill>
              </a:rPr>
              <a:t>better</a:t>
            </a:r>
            <a:r>
              <a:rPr lang="en-US" sz="1600" dirty="0"/>
              <a:t> than </a:t>
            </a:r>
            <a:r>
              <a:rPr lang="en-US" sz="1600" dirty="0">
                <a:solidFill>
                  <a:srgbClr val="C00000"/>
                </a:solidFill>
              </a:rPr>
              <a:t>decoder only LM and  prefix LM</a:t>
            </a:r>
            <a:r>
              <a:rPr lang="en-US" sz="1600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E0867C-A242-7A54-C148-033E108E45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75" y="1358538"/>
            <a:ext cx="8774680" cy="1419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E963EF-6D89-E5CC-C45C-0605AF52315D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</a:rPr>
              <a:t>, Victoria Graf]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Attention Block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F8A71C7-EA82-5BCF-2E43-8AFE8275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2009" y="1188244"/>
            <a:ext cx="1991932" cy="34163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blipFill>
                <a:blip r:embed="rId3"/>
                <a:stretch>
                  <a:fillRect l="-1385" t="-1622" b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09835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8F0B-7B83-5BFF-404A-C643779F2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C4: Colossal Clean Crawled Corpus </a:t>
            </a:r>
          </a:p>
          <a:p>
            <a:pPr lvl="1"/>
            <a:r>
              <a:rPr lang="en-US" dirty="0"/>
              <a:t>Web-extracted text </a:t>
            </a:r>
          </a:p>
          <a:p>
            <a:pPr lvl="1"/>
            <a:r>
              <a:rPr lang="en-US" dirty="0"/>
              <a:t>English language only (</a:t>
            </a:r>
            <a:r>
              <a:rPr lang="en-US" dirty="0" err="1"/>
              <a:t>langdetect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750GB </a:t>
            </a:r>
          </a:p>
          <a:p>
            <a:endParaRPr lang="en-US" dirty="0"/>
          </a:p>
          <a:p>
            <a:r>
              <a:rPr lang="en-US" dirty="0"/>
              <a:t>Retain: </a:t>
            </a:r>
          </a:p>
          <a:p>
            <a:pPr lvl="1"/>
            <a:r>
              <a:rPr lang="en-US" dirty="0"/>
              <a:t>Sentences with terminal punctuation marks </a:t>
            </a:r>
          </a:p>
          <a:p>
            <a:pPr lvl="1"/>
            <a:r>
              <a:rPr lang="en-US" dirty="0"/>
              <a:t>Pages with at least 5 sentences, sentences with at least 3 words </a:t>
            </a:r>
          </a:p>
          <a:p>
            <a:pPr lvl="1"/>
            <a:r>
              <a:rPr lang="en-US" dirty="0"/>
              <a:t>Deduplicate three sentence spans </a:t>
            </a:r>
          </a:p>
          <a:p>
            <a:pPr lvl="1"/>
            <a:endParaRPr lang="en-US" dirty="0"/>
          </a:p>
          <a:p>
            <a:r>
              <a:rPr lang="en-US" dirty="0"/>
              <a:t>Remove: </a:t>
            </a:r>
          </a:p>
          <a:p>
            <a:pPr lvl="1"/>
            <a:r>
              <a:rPr lang="en-US" dirty="0"/>
              <a:t>References to </a:t>
            </a:r>
            <a:r>
              <a:rPr lang="en-US" dirty="0" err="1"/>
              <a:t>Javascript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“Lorem ipsum” text — placeholder text commonly used to </a:t>
            </a:r>
            <a:br>
              <a:rPr lang="en-US" dirty="0"/>
            </a:br>
            <a:r>
              <a:rPr lang="en-US" dirty="0"/>
              <a:t>demonstrate the visual form of a document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5168387-F736-31EE-DC68-5A9F9AB2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021" y="595595"/>
            <a:ext cx="2514107" cy="395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999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C4: The Data</a:t>
            </a:r>
          </a:p>
        </p:txBody>
      </p:sp>
      <p:pic>
        <p:nvPicPr>
          <p:cNvPr id="8" name="Content Placeholder 7" descr="A picture containing table&#10;&#10;Description automatically generated">
            <a:extLst>
              <a:ext uri="{FF2B5EF4-FFF2-40B4-BE49-F238E27FC236}">
                <a16:creationId xmlns:a16="http://schemas.microsoft.com/office/drawing/2014/main" id="{3EEA7D5B-9C9C-593B-C785-334C595BA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856" y="1152525"/>
            <a:ext cx="6922288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B591E-E776-AC77-6A77-BACFBE6CFB2E}"/>
              </a:ext>
            </a:extLst>
          </p:cNvPr>
          <p:cNvSpPr txBox="1"/>
          <p:nvPr/>
        </p:nvSpPr>
        <p:spPr>
          <a:xfrm>
            <a:off x="2971800" y="47817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 adapted from Colin </a:t>
            </a:r>
            <a:r>
              <a:rPr lang="en-US" dirty="0" err="1"/>
              <a:t>Raffel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54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B591E-E776-AC77-6A77-BACFBE6CFB2E}"/>
              </a:ext>
            </a:extLst>
          </p:cNvPr>
          <p:cNvSpPr txBox="1"/>
          <p:nvPr/>
        </p:nvSpPr>
        <p:spPr>
          <a:xfrm>
            <a:off x="2971800" y="47817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 adapted from Colin </a:t>
            </a:r>
            <a:r>
              <a:rPr lang="en-US" dirty="0" err="1"/>
              <a:t>Raffel</a:t>
            </a:r>
            <a:endParaRPr lang="en-US" dirty="0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26FE99A4-B980-A02C-419D-36F6ED0B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5" y="1184369"/>
            <a:ext cx="6934199" cy="344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8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C63E-D80A-4B90-B464-4C3EAF5E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E1FEA-245D-81DD-5ECF-D58A9900F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750GB? What does that mean?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9B793E1-CA01-8923-40C2-4583A09E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54" y="2046748"/>
            <a:ext cx="3338945" cy="2288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7B3FA-CEF2-1774-599F-C63D344470A8}"/>
              </a:ext>
            </a:extLst>
          </p:cNvPr>
          <p:cNvSpPr txBox="1"/>
          <p:nvPr/>
        </p:nvSpPr>
        <p:spPr>
          <a:xfrm>
            <a:off x="1977655" y="4698474"/>
            <a:ext cx="5273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Play with the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https://c4-search.apps.allenai.org/</a:t>
            </a:r>
          </a:p>
        </p:txBody>
      </p:sp>
    </p:spTree>
    <p:extLst>
      <p:ext uri="{BB962C8B-B14F-4D97-AF65-F5344CB8AC3E}">
        <p14:creationId xmlns:p14="http://schemas.microsoft.com/office/powerpoint/2010/main" val="140350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3A56-3726-8E5F-40FF-CB7DD261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Pre-training Data: Experiment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E0B538-4269-8394-8DEF-B4E381909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Takeaway: </a:t>
            </a:r>
          </a:p>
          <a:p>
            <a:pPr lvl="1"/>
            <a:r>
              <a:rPr lang="en-US" dirty="0"/>
              <a:t>Clean and compact data is better than large, but noisy data. </a:t>
            </a:r>
          </a:p>
          <a:p>
            <a:pPr lvl="1"/>
            <a:r>
              <a:rPr lang="en-US" dirty="0"/>
              <a:t>Pre-training on in-domain data helps. </a:t>
            </a:r>
          </a:p>
        </p:txBody>
      </p:sp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DFF8FB8-BE69-0918-35FA-DC9F0B98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7" y="2762055"/>
            <a:ext cx="8521700" cy="1936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964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3A56-3726-8E5F-40FF-CB7DD261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Pre-training Data: Experiment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E0B538-4269-8394-8DEF-B4E38190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91" y="1152475"/>
            <a:ext cx="4444409" cy="3416400"/>
          </a:xfrm>
        </p:spPr>
        <p:txBody>
          <a:bodyPr/>
          <a:lstStyle/>
          <a:p>
            <a:r>
              <a:rPr lang="en-US" dirty="0"/>
              <a:t>Effect of data </a:t>
            </a:r>
            <a:r>
              <a:rPr lang="en-US" dirty="0">
                <a:solidFill>
                  <a:srgbClr val="C00000"/>
                </a:solidFill>
              </a:rPr>
              <a:t>repetitions</a:t>
            </a:r>
            <a:r>
              <a:rPr lang="en-US" dirty="0"/>
              <a:t> </a:t>
            </a:r>
          </a:p>
          <a:p>
            <a:r>
              <a:rPr lang="en-US" dirty="0"/>
              <a:t>Takeaways: </a:t>
            </a:r>
          </a:p>
          <a:p>
            <a:pPr lvl="1"/>
            <a:r>
              <a:rPr lang="en-US" dirty="0"/>
              <a:t>(Table) Performance </a:t>
            </a:r>
            <a:r>
              <a:rPr lang="en-US" dirty="0">
                <a:solidFill>
                  <a:srgbClr val="C00000"/>
                </a:solidFill>
              </a:rPr>
              <a:t>degrades</a:t>
            </a:r>
            <a:r>
              <a:rPr lang="en-US" dirty="0"/>
              <a:t> as the </a:t>
            </a:r>
            <a:r>
              <a:rPr lang="en-US" dirty="0">
                <a:solidFill>
                  <a:srgbClr val="C00000"/>
                </a:solidFill>
              </a:rPr>
              <a:t>information content shrinks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(Figure) The model </a:t>
            </a:r>
            <a:r>
              <a:rPr lang="en-US" dirty="0">
                <a:solidFill>
                  <a:srgbClr val="C00000"/>
                </a:solidFill>
              </a:rPr>
              <a:t>memorizes</a:t>
            </a:r>
            <a:r>
              <a:rPr lang="en-US" dirty="0"/>
              <a:t> the pre-training data, with </a:t>
            </a:r>
            <a:r>
              <a:rPr lang="en-US" dirty="0">
                <a:solidFill>
                  <a:srgbClr val="C00000"/>
                </a:solidFill>
              </a:rPr>
              <a:t>smaller/repeated datasets</a:t>
            </a:r>
            <a:r>
              <a:rPr lang="en-US" dirty="0"/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F9E1B8F-6BBE-CAC0-67E8-06113985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07" y="3256315"/>
            <a:ext cx="8147985" cy="1656043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036F778-00CF-6CC0-84E4-12AD0A9D5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861554"/>
            <a:ext cx="4048633" cy="22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9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E19D-86BA-76EC-B800-4D96A76E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Dimensions: Experiments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5767-2843-BDAD-830D-C1DCBD7A5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475"/>
            <a:ext cx="8832300" cy="381745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b="1" dirty="0"/>
              <a:t>Takeaways: </a:t>
            </a:r>
          </a:p>
          <a:p>
            <a:pPr lvl="1"/>
            <a:r>
              <a:rPr lang="en-US" dirty="0"/>
              <a:t>Advantage in increasing model size compared to simply increasing batch size or number of training  steps.</a:t>
            </a:r>
          </a:p>
          <a:p>
            <a:pPr lvl="1"/>
            <a:r>
              <a:rPr lang="en-US" dirty="0"/>
              <a:t>Not much of a difference between increasing size + training and increasing size only</a:t>
            </a:r>
          </a:p>
          <a:p>
            <a:pPr lvl="1"/>
            <a:r>
              <a:rPr lang="en-US" dirty="0"/>
              <a:t>Improving training time and model size are complementary means of improving performance.</a:t>
            </a:r>
          </a:p>
          <a:p>
            <a:pPr lvl="1"/>
            <a:r>
              <a:rPr lang="en-US" dirty="0" err="1"/>
              <a:t>Ensembling</a:t>
            </a:r>
            <a:r>
              <a:rPr lang="en-US" dirty="0"/>
              <a:t> helps, except in </a:t>
            </a:r>
            <a:r>
              <a:rPr lang="en-US" dirty="0" err="1"/>
              <a:t>SuperGLUE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0DC2CB0F-57D7-0D25-A0F9-1D8B0B99BA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788" y="1101308"/>
            <a:ext cx="8630728" cy="212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71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29B-62E8-AC32-EE57-67D592AD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Resulting Models: T5</a:t>
            </a:r>
          </a:p>
        </p:txBody>
      </p:sp>
      <p:pic>
        <p:nvPicPr>
          <p:cNvPr id="5" name="Content Placeholder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FDB1E3ED-007C-6EC3-00AE-F0085E879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879" y="1176328"/>
            <a:ext cx="6015411" cy="3416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5C721-3022-5E25-5486-E017832B68D1}"/>
              </a:ext>
            </a:extLst>
          </p:cNvPr>
          <p:cNvSpPr txBox="1"/>
          <p:nvPr/>
        </p:nvSpPr>
        <p:spPr>
          <a:xfrm>
            <a:off x="2285999" y="46984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huggingface.co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/t5-base</a:t>
            </a:r>
          </a:p>
        </p:txBody>
      </p:sp>
    </p:spTree>
    <p:extLst>
      <p:ext uri="{BB962C8B-B14F-4D97-AF65-F5344CB8AC3E}">
        <p14:creationId xmlns:p14="http://schemas.microsoft.com/office/powerpoint/2010/main" val="3721417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t="1437" b="1427"/>
          <a:stretch/>
        </p:blipFill>
        <p:spPr>
          <a:xfrm>
            <a:off x="1815291" y="4530784"/>
            <a:ext cx="6313035" cy="36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5">
            <a:alphaModFix/>
          </a:blip>
          <a:srcRect l="1653" r="1653"/>
          <a:stretch/>
        </p:blipFill>
        <p:spPr>
          <a:xfrm>
            <a:off x="421704" y="779001"/>
            <a:ext cx="7706611" cy="35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85041" y="124720"/>
            <a:ext cx="2130672" cy="64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991" dirty="0">
                <a:solidFill>
                  <a:schemeClr val="dk2"/>
                </a:solidFill>
                <a:latin typeface="Corbel" panose="020B0503020204020204" pitchFamily="34" charset="0"/>
              </a:rPr>
              <a:t>T5</a:t>
            </a:r>
            <a:endParaRPr sz="3991" dirty="0">
              <a:solidFill>
                <a:schemeClr val="dk2"/>
              </a:solidFill>
              <a:latin typeface="Corbel" panose="020B0503020204020204" pitchFamily="34" charset="0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21714" y="4481872"/>
            <a:ext cx="1445755" cy="461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r>
              <a:rPr lang="en-US" sz="3175" u="sng"/>
              <a:t>Result:</a:t>
            </a:r>
            <a:endParaRPr sz="3175" u="sng"/>
          </a:p>
        </p:txBody>
      </p:sp>
    </p:spTree>
    <p:extLst>
      <p:ext uri="{BB962C8B-B14F-4D97-AF65-F5344CB8AC3E}">
        <p14:creationId xmlns:p14="http://schemas.microsoft.com/office/powerpoint/2010/main" val="14926861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BART (</a:t>
            </a:r>
            <a:r>
              <a:rPr lang="en-US" dirty="0"/>
              <a:t>Lewis et al. 2020</a:t>
            </a:r>
            <a:r>
              <a:rPr lang="en" dirty="0"/>
              <a:t>)</a:t>
            </a:r>
            <a:endParaRPr dirty="0"/>
          </a:p>
        </p:txBody>
      </p:sp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b="65791"/>
          <a:stretch/>
        </p:blipFill>
        <p:spPr>
          <a:xfrm>
            <a:off x="3873084" y="2953350"/>
            <a:ext cx="4978787" cy="16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FB38ED-7A1C-6F62-4BA2-7C9121BAB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Architecture as T5.</a:t>
            </a:r>
          </a:p>
          <a:p>
            <a:pPr lvl="1"/>
            <a:r>
              <a:rPr lang="en-US" dirty="0"/>
              <a:t>Performs competitive to </a:t>
            </a:r>
            <a:r>
              <a:rPr lang="en-US" dirty="0" err="1"/>
              <a:t>RoBERTa</a:t>
            </a:r>
            <a:r>
              <a:rPr lang="en-US" dirty="0"/>
              <a:t> and </a:t>
            </a:r>
            <a:r>
              <a:rPr lang="en-US" dirty="0" err="1"/>
              <a:t>XLNet</a:t>
            </a:r>
            <a:r>
              <a:rPr lang="en-US" dirty="0"/>
              <a:t> on discriminative/classification tasks. </a:t>
            </a:r>
          </a:p>
          <a:p>
            <a:pPr lvl="1"/>
            <a:r>
              <a:rPr lang="en-US" dirty="0"/>
              <a:t>Outperformed existing methods on generative tasks (question answering, and summarization). </a:t>
            </a:r>
          </a:p>
          <a:p>
            <a:pPr lvl="1"/>
            <a:r>
              <a:rPr lang="en-US" dirty="0"/>
              <a:t>Improved results on machine translation with fine-tuning on target language.</a:t>
            </a:r>
          </a:p>
        </p:txBody>
      </p:sp>
      <p:pic>
        <p:nvPicPr>
          <p:cNvPr id="6" name="Content Placeholder 2" descr="Diagram, text&#10;&#10;Description automatically generated">
            <a:extLst>
              <a:ext uri="{FF2B5EF4-FFF2-40B4-BE49-F238E27FC236}">
                <a16:creationId xmlns:a16="http://schemas.microsoft.com/office/drawing/2014/main" id="{50F2BE61-C5D5-B338-C985-AE2E65E72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15" y="2726887"/>
            <a:ext cx="3146169" cy="1841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025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3 forms of attention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1B48BF-FBEF-CDB9-75CD-8B6AB014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  <p:pic>
        <p:nvPicPr>
          <p:cNvPr id="9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8FD20E9E-4D76-4733-880B-80885E27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366727" y="3911831"/>
            <a:ext cx="2389920" cy="1041448"/>
          </a:xfrm>
          <a:prstGeom prst="rect">
            <a:avLst/>
          </a:prstGeom>
        </p:spPr>
      </p:pic>
      <p:pic>
        <p:nvPicPr>
          <p:cNvPr id="10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7F5C5D7D-5C40-F1E2-88C8-8518653E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2568387" y="3729654"/>
            <a:ext cx="2547745" cy="1138868"/>
          </a:xfrm>
          <a:prstGeom prst="rect">
            <a:avLst/>
          </a:prstGeom>
        </p:spPr>
      </p:pic>
      <p:pic>
        <p:nvPicPr>
          <p:cNvPr id="11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8D4D9E8-426E-0EFA-7F61-150E4AE5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1206873" y="2528418"/>
            <a:ext cx="3099547" cy="1324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6E731-2E0D-DC67-66EE-2BFCF1DAA16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670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t="1437" b="1427"/>
          <a:stretch/>
        </p:blipFill>
        <p:spPr>
          <a:xfrm>
            <a:off x="1815291" y="4530784"/>
            <a:ext cx="6313035" cy="36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l="1653" r="1653"/>
          <a:stretch/>
        </p:blipFill>
        <p:spPr>
          <a:xfrm>
            <a:off x="421704" y="779001"/>
            <a:ext cx="7706611" cy="35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85041" y="124720"/>
            <a:ext cx="2130672" cy="64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991" dirty="0">
                <a:solidFill>
                  <a:schemeClr val="dk2"/>
                </a:solidFill>
                <a:latin typeface="Corbel" panose="020B0503020204020204" pitchFamily="34" charset="0"/>
              </a:rPr>
              <a:t>BART </a:t>
            </a:r>
            <a:endParaRPr sz="3991" dirty="0">
              <a:solidFill>
                <a:schemeClr val="dk2"/>
              </a:solidFill>
              <a:latin typeface="Corbel" panose="020B0503020204020204" pitchFamily="34" charset="0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21714" y="4481872"/>
            <a:ext cx="1445755" cy="461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r>
              <a:rPr lang="en-US" sz="3175" u="sng" dirty="0"/>
              <a:t>Result:</a:t>
            </a:r>
            <a:endParaRPr sz="3175" u="sng" dirty="0"/>
          </a:p>
        </p:txBody>
      </p:sp>
    </p:spTree>
    <p:extLst>
      <p:ext uri="{BB962C8B-B14F-4D97-AF65-F5344CB8AC3E}">
        <p14:creationId xmlns:p14="http://schemas.microsoft.com/office/powerpoint/2010/main" val="33096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12038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GPT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78CDA48F-8807-A09C-6E98-AE412E4E948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5830" y="3545486"/>
            <a:ext cx="1164467" cy="778667"/>
          </a:xfrm>
          <a:prstGeom prst="rect">
            <a:avLst/>
          </a:prstGeom>
        </p:spPr>
      </p:pic>
      <p:sp>
        <p:nvSpPr>
          <p:cNvPr id="4" name="object 16">
            <a:extLst>
              <a:ext uri="{FF2B5EF4-FFF2-40B4-BE49-F238E27FC236}">
                <a16:creationId xmlns:a16="http://schemas.microsoft.com/office/drawing/2014/main" id="{174CC2F0-1AA7-378F-623E-119B1B2AD22D}"/>
              </a:ext>
            </a:extLst>
          </p:cNvPr>
          <p:cNvSpPr txBox="1"/>
          <p:nvPr/>
        </p:nvSpPr>
        <p:spPr>
          <a:xfrm>
            <a:off x="5241770" y="3798673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161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Terminology: </a:t>
            </a:r>
            <a:r>
              <a:rPr lang="en-US" dirty="0">
                <a:solidFill>
                  <a:srgbClr val="C00000"/>
                </a:solidFill>
              </a:rPr>
              <a:t>Causal</a:t>
            </a:r>
            <a:r>
              <a:rPr lang="en-US" dirty="0"/>
              <a:t> or </a:t>
            </a:r>
            <a:r>
              <a:rPr lang="en-US" dirty="0">
                <a:solidFill>
                  <a:srgbClr val="C00000"/>
                </a:solidFill>
              </a:rPr>
              <a:t>Auto-regressive</a:t>
            </a:r>
            <a:r>
              <a:rPr lang="en-US" dirty="0"/>
              <a:t> Model </a:t>
            </a:r>
          </a:p>
        </p:txBody>
      </p:sp>
      <p:sp>
        <p:nvSpPr>
          <p:cNvPr id="200" name="Slide Number Placeholder 9">
            <a:extLst>
              <a:ext uri="{FF2B5EF4-FFF2-40B4-BE49-F238E27FC236}">
                <a16:creationId xmlns:a16="http://schemas.microsoft.com/office/drawing/2014/main" id="{78ECC67F-DF9F-A042-975B-CEEF061F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68580" tIns="34290" rIns="68580" bIns="34290" rtlCol="0" anchor="ctr" anchorCtr="0">
            <a:norm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>
                <a:latin typeface="Corbel" panose="020B0503020204020204" pitchFamily="34" charset="0"/>
              </a:rPr>
              <a:pPr/>
              <a:t>42</a:t>
            </a:fld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07133" y="3304362"/>
            <a:ext cx="625721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159384" y="2742770"/>
            <a:ext cx="710389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197992" y="2193658"/>
            <a:ext cx="703615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E1C452-7CAC-2945-8C81-27748640CC31}"/>
              </a:ext>
            </a:extLst>
          </p:cNvPr>
          <p:cNvSpPr/>
          <p:nvPr/>
        </p:nvSpPr>
        <p:spPr>
          <a:xfrm>
            <a:off x="1146027" y="3321968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909894-3591-7748-BBB4-C36B5CE37692}"/>
              </a:ext>
            </a:extLst>
          </p:cNvPr>
          <p:cNvSpPr/>
          <p:nvPr/>
        </p:nvSpPr>
        <p:spPr>
          <a:xfrm>
            <a:off x="1188857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5A6FB5-B6FE-4544-8D36-B29CFEB5019B}"/>
              </a:ext>
            </a:extLst>
          </p:cNvPr>
          <p:cNvSpPr/>
          <p:nvPr/>
        </p:nvSpPr>
        <p:spPr>
          <a:xfrm>
            <a:off x="1289515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B5986-E143-DA47-8BEE-CE400F5A4192}"/>
              </a:ext>
            </a:extLst>
          </p:cNvPr>
          <p:cNvSpPr/>
          <p:nvPr/>
        </p:nvSpPr>
        <p:spPr>
          <a:xfrm>
            <a:off x="1390172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69A13F-09D5-514E-BD52-058034768760}"/>
              </a:ext>
            </a:extLst>
          </p:cNvPr>
          <p:cNvSpPr/>
          <p:nvPr/>
        </p:nvSpPr>
        <p:spPr>
          <a:xfrm>
            <a:off x="1493123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E381E5-AA7B-574F-AD9A-01903FAB0A27}"/>
              </a:ext>
            </a:extLst>
          </p:cNvPr>
          <p:cNvSpPr/>
          <p:nvPr/>
        </p:nvSpPr>
        <p:spPr>
          <a:xfrm>
            <a:off x="1188857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43A34F-0055-C84D-9E4A-3E10C11B707D}"/>
              </a:ext>
            </a:extLst>
          </p:cNvPr>
          <p:cNvSpPr/>
          <p:nvPr/>
        </p:nvSpPr>
        <p:spPr>
          <a:xfrm>
            <a:off x="1289515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5EDFC2-A401-DA48-84B8-ADA67CBA3D16}"/>
              </a:ext>
            </a:extLst>
          </p:cNvPr>
          <p:cNvSpPr/>
          <p:nvPr/>
        </p:nvSpPr>
        <p:spPr>
          <a:xfrm>
            <a:off x="1390172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FE9048-48CA-C246-AD8D-B4F3FBE2476E}"/>
              </a:ext>
            </a:extLst>
          </p:cNvPr>
          <p:cNvSpPr/>
          <p:nvPr/>
        </p:nvSpPr>
        <p:spPr>
          <a:xfrm>
            <a:off x="1493123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9D4F0C-DC82-4A4C-B396-2535342D1034}"/>
              </a:ext>
            </a:extLst>
          </p:cNvPr>
          <p:cNvSpPr/>
          <p:nvPr/>
        </p:nvSpPr>
        <p:spPr>
          <a:xfrm>
            <a:off x="1098550" y="2761937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D7FE34-2D8F-0C4F-AC36-42A70DA99528}"/>
              </a:ext>
            </a:extLst>
          </p:cNvPr>
          <p:cNvSpPr/>
          <p:nvPr/>
        </p:nvSpPr>
        <p:spPr>
          <a:xfrm>
            <a:off x="1133109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0C5CEF-654D-F346-8CDE-EF19FA68480F}"/>
              </a:ext>
            </a:extLst>
          </p:cNvPr>
          <p:cNvSpPr/>
          <p:nvPr/>
        </p:nvSpPr>
        <p:spPr>
          <a:xfrm>
            <a:off x="1233768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2C10C3-6045-E645-B4BB-E51857EA741C}"/>
              </a:ext>
            </a:extLst>
          </p:cNvPr>
          <p:cNvSpPr/>
          <p:nvPr/>
        </p:nvSpPr>
        <p:spPr>
          <a:xfrm>
            <a:off x="1334426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F01CF8-06CF-C84F-8AEB-BC82DB9F4FDF}"/>
              </a:ext>
            </a:extLst>
          </p:cNvPr>
          <p:cNvSpPr/>
          <p:nvPr/>
        </p:nvSpPr>
        <p:spPr>
          <a:xfrm>
            <a:off x="1437377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82E95E-0B4A-6447-9B38-BB79C9EABCA1}"/>
              </a:ext>
            </a:extLst>
          </p:cNvPr>
          <p:cNvSpPr/>
          <p:nvPr/>
        </p:nvSpPr>
        <p:spPr>
          <a:xfrm>
            <a:off x="1542833" y="2788781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E2899D3-BDC8-954D-B688-0B63DB7A1AA8}"/>
              </a:ext>
            </a:extLst>
          </p:cNvPr>
          <p:cNvSpPr/>
          <p:nvPr/>
        </p:nvSpPr>
        <p:spPr>
          <a:xfrm>
            <a:off x="1153830" y="2211253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398E4C-8917-9B4F-8BAB-BFD5F13FA095}"/>
              </a:ext>
            </a:extLst>
          </p:cNvPr>
          <p:cNvSpPr/>
          <p:nvPr/>
        </p:nvSpPr>
        <p:spPr>
          <a:xfrm rot="16200000">
            <a:off x="1257619" y="2473558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F6418C8-FBA6-FA44-9E31-51039C3FA527}"/>
              </a:ext>
            </a:extLst>
          </p:cNvPr>
          <p:cNvSpPr/>
          <p:nvPr/>
        </p:nvSpPr>
        <p:spPr>
          <a:xfrm rot="16200000">
            <a:off x="1266432" y="303853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848" y="3005686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48" y="3005686"/>
                <a:ext cx="286667" cy="243353"/>
              </a:xfrm>
              <a:prstGeom prst="rect">
                <a:avLst/>
              </a:prstGeom>
              <a:blipFill>
                <a:blip r:embed="rId2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3836" y="2435979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36" y="2435979"/>
                <a:ext cx="286667" cy="243353"/>
              </a:xfrm>
              <a:prstGeom prst="rect">
                <a:avLst/>
              </a:prstGeom>
              <a:blipFill>
                <a:blip r:embed="rId3"/>
                <a:stretch>
                  <a:fillRect l="-4167" r="-41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F15D6E-FE45-CE4A-AE3C-D077D9AC0AE8}"/>
              </a:ext>
            </a:extLst>
          </p:cNvPr>
          <p:cNvSpPr/>
          <p:nvPr/>
        </p:nvSpPr>
        <p:spPr>
          <a:xfrm>
            <a:off x="2038292" y="3335121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0C8968-4425-3E43-A9B9-FCF146954C8D}"/>
              </a:ext>
            </a:extLst>
          </p:cNvPr>
          <p:cNvSpPr/>
          <p:nvPr/>
        </p:nvSpPr>
        <p:spPr>
          <a:xfrm>
            <a:off x="2081121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A07F49-40C8-994C-AD50-7BE9A3B6349F}"/>
              </a:ext>
            </a:extLst>
          </p:cNvPr>
          <p:cNvSpPr/>
          <p:nvPr/>
        </p:nvSpPr>
        <p:spPr>
          <a:xfrm>
            <a:off x="2181779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CFBD62-EB23-9F44-89EF-A92BF5F5A676}"/>
              </a:ext>
            </a:extLst>
          </p:cNvPr>
          <p:cNvSpPr/>
          <p:nvPr/>
        </p:nvSpPr>
        <p:spPr>
          <a:xfrm>
            <a:off x="2282438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CD03C1-4DFE-C54A-84A1-00F892FC776C}"/>
              </a:ext>
            </a:extLst>
          </p:cNvPr>
          <p:cNvSpPr/>
          <p:nvPr/>
        </p:nvSpPr>
        <p:spPr>
          <a:xfrm>
            <a:off x="2385389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FF4787-ED53-7C4B-A7B8-69B0DB4F7E95}"/>
              </a:ext>
            </a:extLst>
          </p:cNvPr>
          <p:cNvSpPr/>
          <p:nvPr/>
        </p:nvSpPr>
        <p:spPr>
          <a:xfrm>
            <a:off x="2081121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4E0A54-7595-794A-BFF0-6B17738CCD96}"/>
              </a:ext>
            </a:extLst>
          </p:cNvPr>
          <p:cNvSpPr/>
          <p:nvPr/>
        </p:nvSpPr>
        <p:spPr>
          <a:xfrm>
            <a:off x="2181779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6754B4-8B3F-6D40-ABE5-F92AA3E851B7}"/>
              </a:ext>
            </a:extLst>
          </p:cNvPr>
          <p:cNvSpPr/>
          <p:nvPr/>
        </p:nvSpPr>
        <p:spPr>
          <a:xfrm>
            <a:off x="2282438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4BEF3D-FBA5-A94C-AAAF-F5B6D7F5DF5E}"/>
              </a:ext>
            </a:extLst>
          </p:cNvPr>
          <p:cNvSpPr/>
          <p:nvPr/>
        </p:nvSpPr>
        <p:spPr>
          <a:xfrm>
            <a:off x="2385389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8527743-F6CB-584E-B54D-E57E1451532A}"/>
              </a:ext>
            </a:extLst>
          </p:cNvPr>
          <p:cNvSpPr/>
          <p:nvPr/>
        </p:nvSpPr>
        <p:spPr>
          <a:xfrm>
            <a:off x="1990814" y="2775089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FE037E5-E7E5-5F4C-9EFE-C0B2924E8F01}"/>
              </a:ext>
            </a:extLst>
          </p:cNvPr>
          <p:cNvSpPr/>
          <p:nvPr/>
        </p:nvSpPr>
        <p:spPr>
          <a:xfrm>
            <a:off x="2025374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B13A9D-2DD3-5446-8ABE-737CF2E9E7E8}"/>
              </a:ext>
            </a:extLst>
          </p:cNvPr>
          <p:cNvSpPr/>
          <p:nvPr/>
        </p:nvSpPr>
        <p:spPr>
          <a:xfrm>
            <a:off x="2126033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8642E2-A313-9C40-BBCC-A608E7C90333}"/>
              </a:ext>
            </a:extLst>
          </p:cNvPr>
          <p:cNvSpPr/>
          <p:nvPr/>
        </p:nvSpPr>
        <p:spPr>
          <a:xfrm>
            <a:off x="2226690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F40732-CABE-4941-AB1D-916D94198115}"/>
              </a:ext>
            </a:extLst>
          </p:cNvPr>
          <p:cNvSpPr/>
          <p:nvPr/>
        </p:nvSpPr>
        <p:spPr>
          <a:xfrm>
            <a:off x="2329641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C8E5C91-FCFA-5349-8964-502534B2A8EE}"/>
              </a:ext>
            </a:extLst>
          </p:cNvPr>
          <p:cNvSpPr/>
          <p:nvPr/>
        </p:nvSpPr>
        <p:spPr>
          <a:xfrm>
            <a:off x="2435097" y="280193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984130-57E4-3343-B229-51E29692D2E7}"/>
              </a:ext>
            </a:extLst>
          </p:cNvPr>
          <p:cNvSpPr/>
          <p:nvPr/>
        </p:nvSpPr>
        <p:spPr>
          <a:xfrm>
            <a:off x="2046095" y="2224406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7F91457-F527-3B4C-BD72-B54451118276}"/>
              </a:ext>
            </a:extLst>
          </p:cNvPr>
          <p:cNvSpPr/>
          <p:nvPr/>
        </p:nvSpPr>
        <p:spPr>
          <a:xfrm rot="16200000">
            <a:off x="2149884" y="2486711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8083D56D-B942-D848-B599-80A23A73CB1D}"/>
              </a:ext>
            </a:extLst>
          </p:cNvPr>
          <p:cNvSpPr/>
          <p:nvPr/>
        </p:nvSpPr>
        <p:spPr>
          <a:xfrm rot="16200000">
            <a:off x="2158696" y="3051688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3112" y="3018839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12" y="3018839"/>
                <a:ext cx="286667" cy="243353"/>
              </a:xfrm>
              <a:prstGeom prst="rect">
                <a:avLst/>
              </a:prstGeom>
              <a:blipFill>
                <a:blip r:embed="rId4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6100" y="2449132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00" y="2449132"/>
                <a:ext cx="286667" cy="243353"/>
              </a:xfrm>
              <a:prstGeom prst="rect">
                <a:avLst/>
              </a:prstGeom>
              <a:blipFill>
                <a:blip r:embed="rId5"/>
                <a:stretch>
                  <a:fillRect l="-4348" r="-869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4F9F231-242A-E545-B3C9-4609E974202F}"/>
              </a:ext>
            </a:extLst>
          </p:cNvPr>
          <p:cNvSpPr/>
          <p:nvPr/>
        </p:nvSpPr>
        <p:spPr>
          <a:xfrm>
            <a:off x="2968427" y="3343055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F4EA88-91F3-8145-A599-A52310219E18}"/>
              </a:ext>
            </a:extLst>
          </p:cNvPr>
          <p:cNvSpPr/>
          <p:nvPr/>
        </p:nvSpPr>
        <p:spPr>
          <a:xfrm>
            <a:off x="3011256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C1E7BB-3532-8342-8AF9-55A00F00CDD5}"/>
              </a:ext>
            </a:extLst>
          </p:cNvPr>
          <p:cNvSpPr/>
          <p:nvPr/>
        </p:nvSpPr>
        <p:spPr>
          <a:xfrm>
            <a:off x="3111914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D0B168-13F5-FC4A-B0BE-120971F640D7}"/>
              </a:ext>
            </a:extLst>
          </p:cNvPr>
          <p:cNvSpPr/>
          <p:nvPr/>
        </p:nvSpPr>
        <p:spPr>
          <a:xfrm>
            <a:off x="3212572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838EB5-EDAB-B148-BF8D-8FA749733D12}"/>
              </a:ext>
            </a:extLst>
          </p:cNvPr>
          <p:cNvSpPr/>
          <p:nvPr/>
        </p:nvSpPr>
        <p:spPr>
          <a:xfrm>
            <a:off x="3315523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58B2FC7-F32C-3449-8A55-1DCBC784627E}"/>
              </a:ext>
            </a:extLst>
          </p:cNvPr>
          <p:cNvSpPr/>
          <p:nvPr/>
        </p:nvSpPr>
        <p:spPr>
          <a:xfrm>
            <a:off x="3011256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538B3D5-DC4D-D541-995A-08DEBEA3704A}"/>
              </a:ext>
            </a:extLst>
          </p:cNvPr>
          <p:cNvSpPr/>
          <p:nvPr/>
        </p:nvSpPr>
        <p:spPr>
          <a:xfrm>
            <a:off x="3111914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9C6774-8518-A84D-B792-5578C71BA1E9}"/>
              </a:ext>
            </a:extLst>
          </p:cNvPr>
          <p:cNvSpPr/>
          <p:nvPr/>
        </p:nvSpPr>
        <p:spPr>
          <a:xfrm>
            <a:off x="3212572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FF8B0-E994-454A-BBED-83717BEFF461}"/>
              </a:ext>
            </a:extLst>
          </p:cNvPr>
          <p:cNvSpPr/>
          <p:nvPr/>
        </p:nvSpPr>
        <p:spPr>
          <a:xfrm>
            <a:off x="3315523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08EB21B-F7A0-E149-8E79-2FFA2EED3EB6}"/>
              </a:ext>
            </a:extLst>
          </p:cNvPr>
          <p:cNvSpPr/>
          <p:nvPr/>
        </p:nvSpPr>
        <p:spPr>
          <a:xfrm>
            <a:off x="2920949" y="2783024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6CCF9E-6CF6-F74C-9B64-0ED27E6222A7}"/>
              </a:ext>
            </a:extLst>
          </p:cNvPr>
          <p:cNvSpPr/>
          <p:nvPr/>
        </p:nvSpPr>
        <p:spPr>
          <a:xfrm>
            <a:off x="2955509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EFE0CC8-52F5-A548-A862-1A91A06B507F}"/>
              </a:ext>
            </a:extLst>
          </p:cNvPr>
          <p:cNvSpPr/>
          <p:nvPr/>
        </p:nvSpPr>
        <p:spPr>
          <a:xfrm>
            <a:off x="3056166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B0DA437-07CC-E540-90A0-59A9A94F94CA}"/>
              </a:ext>
            </a:extLst>
          </p:cNvPr>
          <p:cNvSpPr/>
          <p:nvPr/>
        </p:nvSpPr>
        <p:spPr>
          <a:xfrm>
            <a:off x="3156824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B29042-B5E4-1E4C-8C06-2D056BD165AD}"/>
              </a:ext>
            </a:extLst>
          </p:cNvPr>
          <p:cNvSpPr/>
          <p:nvPr/>
        </p:nvSpPr>
        <p:spPr>
          <a:xfrm>
            <a:off x="3259775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3DBF3CD-9ADE-7F4B-BB53-710C8D020838}"/>
              </a:ext>
            </a:extLst>
          </p:cNvPr>
          <p:cNvSpPr/>
          <p:nvPr/>
        </p:nvSpPr>
        <p:spPr>
          <a:xfrm>
            <a:off x="3365231" y="2809867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5822FC4-23F0-EB4F-9788-23F80972AD54}"/>
              </a:ext>
            </a:extLst>
          </p:cNvPr>
          <p:cNvSpPr/>
          <p:nvPr/>
        </p:nvSpPr>
        <p:spPr>
          <a:xfrm>
            <a:off x="2976229" y="2232339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F6D5EC1-D074-A147-9E80-2F24DD71D60F}"/>
              </a:ext>
            </a:extLst>
          </p:cNvPr>
          <p:cNvSpPr/>
          <p:nvPr/>
        </p:nvSpPr>
        <p:spPr>
          <a:xfrm rot="16200000">
            <a:off x="3080019" y="249464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00EC864-2019-7F4B-9A60-C4FB1CEEB044}"/>
              </a:ext>
            </a:extLst>
          </p:cNvPr>
          <p:cNvSpPr/>
          <p:nvPr/>
        </p:nvSpPr>
        <p:spPr>
          <a:xfrm rot="16200000">
            <a:off x="3088830" y="3059621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3247" y="302677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47" y="3026773"/>
                <a:ext cx="286667" cy="243353"/>
              </a:xfrm>
              <a:prstGeom prst="rect">
                <a:avLst/>
              </a:prstGeom>
              <a:blipFill>
                <a:blip r:embed="rId6"/>
                <a:stretch>
                  <a:fillRect l="-4348" r="-2608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6234" y="2457065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234" y="2457065"/>
                <a:ext cx="286667" cy="243353"/>
              </a:xfrm>
              <a:prstGeom prst="rect">
                <a:avLst/>
              </a:prstGeom>
              <a:blipFill>
                <a:blip r:embed="rId7"/>
                <a:stretch>
                  <a:fillRect l="-4348" r="-8696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B43D8F3-5CD1-034E-91EA-293D8B40F01F}"/>
              </a:ext>
            </a:extLst>
          </p:cNvPr>
          <p:cNvSpPr/>
          <p:nvPr/>
        </p:nvSpPr>
        <p:spPr>
          <a:xfrm>
            <a:off x="3908960" y="3347395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90E6C38-50A2-044B-957B-2B6941E7F7BE}"/>
              </a:ext>
            </a:extLst>
          </p:cNvPr>
          <p:cNvSpPr/>
          <p:nvPr/>
        </p:nvSpPr>
        <p:spPr>
          <a:xfrm>
            <a:off x="3951789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AA6504-6356-634E-A706-37A7A802924D}"/>
              </a:ext>
            </a:extLst>
          </p:cNvPr>
          <p:cNvSpPr/>
          <p:nvPr/>
        </p:nvSpPr>
        <p:spPr>
          <a:xfrm>
            <a:off x="4052447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ABA7B7F-E4AB-1045-8118-282BDE0C6838}"/>
              </a:ext>
            </a:extLst>
          </p:cNvPr>
          <p:cNvSpPr/>
          <p:nvPr/>
        </p:nvSpPr>
        <p:spPr>
          <a:xfrm>
            <a:off x="4153105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1C8FD2F-EC99-354C-8D6F-9ECF72FD1798}"/>
              </a:ext>
            </a:extLst>
          </p:cNvPr>
          <p:cNvSpPr/>
          <p:nvPr/>
        </p:nvSpPr>
        <p:spPr>
          <a:xfrm>
            <a:off x="4256056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6873600-980B-2647-AFA1-1CBD771F0CA8}"/>
              </a:ext>
            </a:extLst>
          </p:cNvPr>
          <p:cNvSpPr/>
          <p:nvPr/>
        </p:nvSpPr>
        <p:spPr>
          <a:xfrm>
            <a:off x="3951789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D7EA90D-C1B6-2D41-AE75-96E08324AA98}"/>
              </a:ext>
            </a:extLst>
          </p:cNvPr>
          <p:cNvSpPr/>
          <p:nvPr/>
        </p:nvSpPr>
        <p:spPr>
          <a:xfrm>
            <a:off x="4052447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AA94E7-8BE9-0C46-B9B6-93B50F770510}"/>
              </a:ext>
            </a:extLst>
          </p:cNvPr>
          <p:cNvSpPr/>
          <p:nvPr/>
        </p:nvSpPr>
        <p:spPr>
          <a:xfrm>
            <a:off x="4153105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8892805-552C-DC40-B789-E7FCFB22BC77}"/>
              </a:ext>
            </a:extLst>
          </p:cNvPr>
          <p:cNvSpPr/>
          <p:nvPr/>
        </p:nvSpPr>
        <p:spPr>
          <a:xfrm>
            <a:off x="4256056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E4B9346-907D-E248-A85C-AFADBC9D61CF}"/>
              </a:ext>
            </a:extLst>
          </p:cNvPr>
          <p:cNvSpPr/>
          <p:nvPr/>
        </p:nvSpPr>
        <p:spPr>
          <a:xfrm>
            <a:off x="3861482" y="2787363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CCD73C5-1164-9F4D-9BD6-71D56D831DC2}"/>
              </a:ext>
            </a:extLst>
          </p:cNvPr>
          <p:cNvSpPr/>
          <p:nvPr/>
        </p:nvSpPr>
        <p:spPr>
          <a:xfrm>
            <a:off x="3896042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10C8C76-9256-7A44-A92D-BDD7BB9DD57A}"/>
              </a:ext>
            </a:extLst>
          </p:cNvPr>
          <p:cNvSpPr/>
          <p:nvPr/>
        </p:nvSpPr>
        <p:spPr>
          <a:xfrm>
            <a:off x="3996700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B9C91BF-978A-2040-B9C1-0111BFC1B6B6}"/>
              </a:ext>
            </a:extLst>
          </p:cNvPr>
          <p:cNvSpPr/>
          <p:nvPr/>
        </p:nvSpPr>
        <p:spPr>
          <a:xfrm>
            <a:off x="4097358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A580A60-6CEC-FA46-AB21-568713DBBB93}"/>
              </a:ext>
            </a:extLst>
          </p:cNvPr>
          <p:cNvSpPr/>
          <p:nvPr/>
        </p:nvSpPr>
        <p:spPr>
          <a:xfrm>
            <a:off x="4200309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CFEC372-04E6-1043-9835-364E789BBF4A}"/>
              </a:ext>
            </a:extLst>
          </p:cNvPr>
          <p:cNvSpPr/>
          <p:nvPr/>
        </p:nvSpPr>
        <p:spPr>
          <a:xfrm>
            <a:off x="4305765" y="281420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7A35D91-429C-4247-A0D3-F39CB5134C6F}"/>
              </a:ext>
            </a:extLst>
          </p:cNvPr>
          <p:cNvSpPr/>
          <p:nvPr/>
        </p:nvSpPr>
        <p:spPr>
          <a:xfrm>
            <a:off x="3916763" y="2236680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DF27EB03-BD96-8C43-A5AB-066A34538984}"/>
              </a:ext>
            </a:extLst>
          </p:cNvPr>
          <p:cNvSpPr/>
          <p:nvPr/>
        </p:nvSpPr>
        <p:spPr>
          <a:xfrm rot="16200000">
            <a:off x="4020551" y="2498986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D49D5587-E807-7342-A240-417B38DB42EE}"/>
              </a:ext>
            </a:extLst>
          </p:cNvPr>
          <p:cNvSpPr/>
          <p:nvPr/>
        </p:nvSpPr>
        <p:spPr>
          <a:xfrm rot="16200000">
            <a:off x="4029364" y="3063961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3780" y="3031114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780" y="3031114"/>
                <a:ext cx="286667" cy="243353"/>
              </a:xfrm>
              <a:prstGeom prst="rect">
                <a:avLst/>
              </a:prstGeom>
              <a:blipFill>
                <a:blip r:embed="rId8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6768" y="2461406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768" y="2461406"/>
                <a:ext cx="286667" cy="243353"/>
              </a:xfrm>
              <a:prstGeom prst="rect">
                <a:avLst/>
              </a:prstGeom>
              <a:blipFill>
                <a:blip r:embed="rId9"/>
                <a:stretch>
                  <a:fillRect r="-416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408" y="353693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408" y="3536930"/>
                <a:ext cx="190627" cy="243353"/>
              </a:xfrm>
              <a:prstGeom prst="rect">
                <a:avLst/>
              </a:prstGeom>
              <a:blipFill>
                <a:blip r:embed="rId10"/>
                <a:stretch>
                  <a:fillRect l="-50000" r="-1250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34328" y="353219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28" y="3532190"/>
                <a:ext cx="190627" cy="243353"/>
              </a:xfrm>
              <a:prstGeom prst="rect">
                <a:avLst/>
              </a:prstGeom>
              <a:blipFill>
                <a:blip r:embed="rId11"/>
                <a:stretch>
                  <a:fillRect l="-56250" r="-12500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6961" y="3526255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961" y="3526255"/>
                <a:ext cx="190627" cy="243353"/>
              </a:xfrm>
              <a:prstGeom prst="rect">
                <a:avLst/>
              </a:prstGeom>
              <a:blipFill>
                <a:blip r:embed="rId12"/>
                <a:stretch>
                  <a:fillRect l="-56250" r="-1250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740" y="353693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740" y="3536930"/>
                <a:ext cx="190627" cy="243353"/>
              </a:xfrm>
              <a:prstGeom prst="rect">
                <a:avLst/>
              </a:prstGeom>
              <a:blipFill>
                <a:blip r:embed="rId13"/>
                <a:stretch>
                  <a:fillRect l="-56250" r="-1250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id="{1836D3A8-4DA8-D24C-A7D8-0042559645C4}"/>
              </a:ext>
            </a:extLst>
          </p:cNvPr>
          <p:cNvSpPr/>
          <p:nvPr/>
        </p:nvSpPr>
        <p:spPr>
          <a:xfrm>
            <a:off x="1714487" y="2757166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9758" y="2534590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758" y="2534590"/>
                <a:ext cx="286667" cy="243353"/>
              </a:xfrm>
              <a:prstGeom prst="rect">
                <a:avLst/>
              </a:prstGeom>
              <a:blipFill>
                <a:blip r:embed="rId14"/>
                <a:stretch>
                  <a:fillRect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5EA830FD-87BA-FD4E-BC46-F87E0B6B0A53}"/>
              </a:ext>
            </a:extLst>
          </p:cNvPr>
          <p:cNvSpPr/>
          <p:nvPr/>
        </p:nvSpPr>
        <p:spPr>
          <a:xfrm>
            <a:off x="2613149" y="2777075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8421" y="2554500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21" y="2554500"/>
                <a:ext cx="286667" cy="243353"/>
              </a:xfrm>
              <a:prstGeom prst="rect">
                <a:avLst/>
              </a:prstGeom>
              <a:blipFill>
                <a:blip r:embed="rId15"/>
                <a:stretch>
                  <a:fillRect l="-41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5CDD8309-7A74-BA42-9CB9-1ACC922D27D3}"/>
              </a:ext>
            </a:extLst>
          </p:cNvPr>
          <p:cNvSpPr/>
          <p:nvPr/>
        </p:nvSpPr>
        <p:spPr>
          <a:xfrm>
            <a:off x="3548189" y="2787364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3460" y="2564788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60" y="2564788"/>
                <a:ext cx="286667" cy="243353"/>
              </a:xfrm>
              <a:prstGeom prst="rect">
                <a:avLst/>
              </a:prstGeom>
              <a:blipFill>
                <a:blip r:embed="rId16"/>
                <a:stretch>
                  <a:fillRect l="-4348" r="-434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16902" y="1357927"/>
            <a:ext cx="3811521" cy="4301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100" dirty="0">
                <a:solidFill>
                  <a:srgbClr val="C00000"/>
                </a:solidFill>
              </a:rPr>
              <a:t>Language Modelling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E9B63AE-271E-F249-AC03-383B63BA5DB9}"/>
              </a:ext>
            </a:extLst>
          </p:cNvPr>
          <p:cNvSpPr txBox="1">
            <a:spLocks/>
          </p:cNvSpPr>
          <p:nvPr/>
        </p:nvSpPr>
        <p:spPr>
          <a:xfrm>
            <a:off x="5473773" y="1385271"/>
            <a:ext cx="3634592" cy="822301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rgbClr val="C00000"/>
                </a:solidFill>
              </a:rPr>
              <a:t>1-to-1 tagging/classification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E9E0EE67-07EE-024D-A142-714D99F1AD7C}"/>
              </a:ext>
            </a:extLst>
          </p:cNvPr>
          <p:cNvSpPr txBox="1">
            <a:spLocks/>
          </p:cNvSpPr>
          <p:nvPr/>
        </p:nvSpPr>
        <p:spPr>
          <a:xfrm>
            <a:off x="4708453" y="3301856"/>
            <a:ext cx="625721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84BEA51C-2637-1F4B-BAAC-C96FDBD8DBDA}"/>
              </a:ext>
            </a:extLst>
          </p:cNvPr>
          <p:cNvSpPr txBox="1">
            <a:spLocks/>
          </p:cNvSpPr>
          <p:nvPr/>
        </p:nvSpPr>
        <p:spPr>
          <a:xfrm>
            <a:off x="4660704" y="2740264"/>
            <a:ext cx="710389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C38F36B5-FD54-1C46-B24A-AE23A77D1553}"/>
              </a:ext>
            </a:extLst>
          </p:cNvPr>
          <p:cNvSpPr txBox="1">
            <a:spLocks/>
          </p:cNvSpPr>
          <p:nvPr/>
        </p:nvSpPr>
        <p:spPr>
          <a:xfrm>
            <a:off x="4699312" y="2191152"/>
            <a:ext cx="703615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2925993F-BAB3-B34B-A567-D2B9157DA86C}"/>
              </a:ext>
            </a:extLst>
          </p:cNvPr>
          <p:cNvSpPr/>
          <p:nvPr/>
        </p:nvSpPr>
        <p:spPr>
          <a:xfrm>
            <a:off x="5647347" y="3319462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DA4EB2F-25AB-5945-AB28-8F9A2B210877}"/>
              </a:ext>
            </a:extLst>
          </p:cNvPr>
          <p:cNvSpPr/>
          <p:nvPr/>
        </p:nvSpPr>
        <p:spPr>
          <a:xfrm>
            <a:off x="5690177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4FF56C0-4465-B642-A77C-AE75D1A544FC}"/>
              </a:ext>
            </a:extLst>
          </p:cNvPr>
          <p:cNvSpPr/>
          <p:nvPr/>
        </p:nvSpPr>
        <p:spPr>
          <a:xfrm>
            <a:off x="5790835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3A0A6B9-FE24-CD44-9D8E-AD86CACFFA5F}"/>
              </a:ext>
            </a:extLst>
          </p:cNvPr>
          <p:cNvSpPr/>
          <p:nvPr/>
        </p:nvSpPr>
        <p:spPr>
          <a:xfrm>
            <a:off x="5891492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81A681F-CE54-F74F-AF46-8ACA92F5F039}"/>
              </a:ext>
            </a:extLst>
          </p:cNvPr>
          <p:cNvSpPr/>
          <p:nvPr/>
        </p:nvSpPr>
        <p:spPr>
          <a:xfrm>
            <a:off x="5994443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7C019AC-936B-414A-A2C9-14434816ECFE}"/>
              </a:ext>
            </a:extLst>
          </p:cNvPr>
          <p:cNvSpPr/>
          <p:nvPr/>
        </p:nvSpPr>
        <p:spPr>
          <a:xfrm>
            <a:off x="5690177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F030A7E-921C-9349-95E4-0E6B42EDA52C}"/>
              </a:ext>
            </a:extLst>
          </p:cNvPr>
          <p:cNvSpPr/>
          <p:nvPr/>
        </p:nvSpPr>
        <p:spPr>
          <a:xfrm>
            <a:off x="5790835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2748609-3B94-C440-A0FE-0868547BFF0A}"/>
              </a:ext>
            </a:extLst>
          </p:cNvPr>
          <p:cNvSpPr/>
          <p:nvPr/>
        </p:nvSpPr>
        <p:spPr>
          <a:xfrm>
            <a:off x="5891492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8A786DC-D10B-5640-8F6B-B9F5D5AA7B43}"/>
              </a:ext>
            </a:extLst>
          </p:cNvPr>
          <p:cNvSpPr/>
          <p:nvPr/>
        </p:nvSpPr>
        <p:spPr>
          <a:xfrm>
            <a:off x="5994443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28EBF5E0-DCEE-5E4C-AFA3-91A04FE4ED9D}"/>
              </a:ext>
            </a:extLst>
          </p:cNvPr>
          <p:cNvSpPr/>
          <p:nvPr/>
        </p:nvSpPr>
        <p:spPr>
          <a:xfrm>
            <a:off x="5599870" y="2759431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236DC672-0FAA-A541-A3D1-BF1CDD1C9730}"/>
              </a:ext>
            </a:extLst>
          </p:cNvPr>
          <p:cNvSpPr/>
          <p:nvPr/>
        </p:nvSpPr>
        <p:spPr>
          <a:xfrm>
            <a:off x="5634429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DC952C03-71DB-1D43-8290-CC39F19F8123}"/>
              </a:ext>
            </a:extLst>
          </p:cNvPr>
          <p:cNvSpPr/>
          <p:nvPr/>
        </p:nvSpPr>
        <p:spPr>
          <a:xfrm>
            <a:off x="5735088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ABAB451-804E-A542-BF86-73684F77A895}"/>
              </a:ext>
            </a:extLst>
          </p:cNvPr>
          <p:cNvSpPr/>
          <p:nvPr/>
        </p:nvSpPr>
        <p:spPr>
          <a:xfrm>
            <a:off x="5835746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FCF2B34-3829-D24E-BEB8-E6AD972ADF7F}"/>
              </a:ext>
            </a:extLst>
          </p:cNvPr>
          <p:cNvSpPr/>
          <p:nvPr/>
        </p:nvSpPr>
        <p:spPr>
          <a:xfrm>
            <a:off x="5938697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26FF1820-39A5-7740-93DC-1FAAEAF043EF}"/>
              </a:ext>
            </a:extLst>
          </p:cNvPr>
          <p:cNvSpPr/>
          <p:nvPr/>
        </p:nvSpPr>
        <p:spPr>
          <a:xfrm>
            <a:off x="6044153" y="278627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4FA20C1E-80DD-5849-A4F9-A7EA9773F130}"/>
              </a:ext>
            </a:extLst>
          </p:cNvPr>
          <p:cNvSpPr/>
          <p:nvPr/>
        </p:nvSpPr>
        <p:spPr>
          <a:xfrm>
            <a:off x="5655150" y="2208747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4" name="Right Arrow 213">
            <a:extLst>
              <a:ext uri="{FF2B5EF4-FFF2-40B4-BE49-F238E27FC236}">
                <a16:creationId xmlns:a16="http://schemas.microsoft.com/office/drawing/2014/main" id="{5225A9CF-3A63-9747-A38E-E5F9365849FA}"/>
              </a:ext>
            </a:extLst>
          </p:cNvPr>
          <p:cNvSpPr/>
          <p:nvPr/>
        </p:nvSpPr>
        <p:spPr>
          <a:xfrm rot="16200000">
            <a:off x="5758939" y="2471053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5" name="Right Arrow 214">
            <a:extLst>
              <a:ext uri="{FF2B5EF4-FFF2-40B4-BE49-F238E27FC236}">
                <a16:creationId xmlns:a16="http://schemas.microsoft.com/office/drawing/2014/main" id="{DD32E54E-A6B4-794D-A9CB-1393434CD866}"/>
              </a:ext>
            </a:extLst>
          </p:cNvPr>
          <p:cNvSpPr/>
          <p:nvPr/>
        </p:nvSpPr>
        <p:spPr>
          <a:xfrm rot="16200000">
            <a:off x="5767752" y="3036029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91A15F1C-8AC1-BD4C-94A0-4599D16387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2168" y="3003181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91A15F1C-8AC1-BD4C-94A0-4599D1638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68" y="3003181"/>
                <a:ext cx="286667" cy="243353"/>
              </a:xfrm>
              <a:prstGeom prst="rect">
                <a:avLst/>
              </a:prstGeom>
              <a:blipFill>
                <a:blip r:embed="rId17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4AB92382-75DA-F24E-B370-8B0625590D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156" y="243347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4AB92382-75DA-F24E-B370-8B062559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156" y="2433473"/>
                <a:ext cx="286667" cy="243353"/>
              </a:xfrm>
              <a:prstGeom prst="rect">
                <a:avLst/>
              </a:prstGeom>
              <a:blipFill>
                <a:blip r:embed="rId7"/>
                <a:stretch>
                  <a:fillRect l="-4348" r="-8696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093126E7-64C5-424A-8264-F100504393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6557" y="1844004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093126E7-64C5-424A-8264-F10050439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557" y="1844004"/>
                <a:ext cx="644494" cy="243353"/>
              </a:xfrm>
              <a:prstGeom prst="rect">
                <a:avLst/>
              </a:prstGeom>
              <a:blipFill>
                <a:blip r:embed="rId18"/>
                <a:stretch>
                  <a:fillRect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3BE455C8-0EDD-F140-B1A8-1351E3B7F5CA}"/>
              </a:ext>
            </a:extLst>
          </p:cNvPr>
          <p:cNvSpPr/>
          <p:nvPr/>
        </p:nvSpPr>
        <p:spPr>
          <a:xfrm>
            <a:off x="6539612" y="3332615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EF2B7C8-186D-DC4D-999E-4A60E2A0F973}"/>
              </a:ext>
            </a:extLst>
          </p:cNvPr>
          <p:cNvSpPr/>
          <p:nvPr/>
        </p:nvSpPr>
        <p:spPr>
          <a:xfrm>
            <a:off x="6582441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3B42A7D-782C-6849-BC0F-2E37A2D77E0A}"/>
              </a:ext>
            </a:extLst>
          </p:cNvPr>
          <p:cNvSpPr/>
          <p:nvPr/>
        </p:nvSpPr>
        <p:spPr>
          <a:xfrm>
            <a:off x="6683099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D23944BF-EE22-264E-858C-09037246436C}"/>
              </a:ext>
            </a:extLst>
          </p:cNvPr>
          <p:cNvSpPr/>
          <p:nvPr/>
        </p:nvSpPr>
        <p:spPr>
          <a:xfrm>
            <a:off x="6783758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CF82E10-8C86-9340-9F5F-E56FBD68D27B}"/>
              </a:ext>
            </a:extLst>
          </p:cNvPr>
          <p:cNvSpPr/>
          <p:nvPr/>
        </p:nvSpPr>
        <p:spPr>
          <a:xfrm>
            <a:off x="6886709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7D6D784F-80FC-8646-A90D-02EE8B59254E}"/>
              </a:ext>
            </a:extLst>
          </p:cNvPr>
          <p:cNvSpPr/>
          <p:nvPr/>
        </p:nvSpPr>
        <p:spPr>
          <a:xfrm>
            <a:off x="6582441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A7AD322D-EF27-554A-A75A-EA5A8657F5BF}"/>
              </a:ext>
            </a:extLst>
          </p:cNvPr>
          <p:cNvSpPr/>
          <p:nvPr/>
        </p:nvSpPr>
        <p:spPr>
          <a:xfrm>
            <a:off x="6683099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1DF0D20-9562-7D44-A840-69DBF0255511}"/>
              </a:ext>
            </a:extLst>
          </p:cNvPr>
          <p:cNvSpPr/>
          <p:nvPr/>
        </p:nvSpPr>
        <p:spPr>
          <a:xfrm>
            <a:off x="6783758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94FE817-13FD-A049-85F9-EB50C1CA4C9C}"/>
              </a:ext>
            </a:extLst>
          </p:cNvPr>
          <p:cNvSpPr/>
          <p:nvPr/>
        </p:nvSpPr>
        <p:spPr>
          <a:xfrm>
            <a:off x="6886709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8B077499-9390-0945-950D-EE71D1E21DA5}"/>
              </a:ext>
            </a:extLst>
          </p:cNvPr>
          <p:cNvSpPr/>
          <p:nvPr/>
        </p:nvSpPr>
        <p:spPr>
          <a:xfrm>
            <a:off x="6492134" y="2772584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A1BA61B-9DD9-084D-A343-B574B9C98E4D}"/>
              </a:ext>
            </a:extLst>
          </p:cNvPr>
          <p:cNvSpPr/>
          <p:nvPr/>
        </p:nvSpPr>
        <p:spPr>
          <a:xfrm>
            <a:off x="6526694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6F5B96F-42A1-A34F-A14A-B8B724C58510}"/>
              </a:ext>
            </a:extLst>
          </p:cNvPr>
          <p:cNvSpPr/>
          <p:nvPr/>
        </p:nvSpPr>
        <p:spPr>
          <a:xfrm>
            <a:off x="6627353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25F7523-04B6-E24D-8DE4-EF2F1A43C1B7}"/>
              </a:ext>
            </a:extLst>
          </p:cNvPr>
          <p:cNvSpPr/>
          <p:nvPr/>
        </p:nvSpPr>
        <p:spPr>
          <a:xfrm>
            <a:off x="6728010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6E7A6EE-130A-6A43-8DE0-8B4FBCBE48F5}"/>
              </a:ext>
            </a:extLst>
          </p:cNvPr>
          <p:cNvSpPr/>
          <p:nvPr/>
        </p:nvSpPr>
        <p:spPr>
          <a:xfrm>
            <a:off x="6830961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6915235-ADDC-9040-8A7C-A1F13DE5F47C}"/>
              </a:ext>
            </a:extLst>
          </p:cNvPr>
          <p:cNvSpPr/>
          <p:nvPr/>
        </p:nvSpPr>
        <p:spPr>
          <a:xfrm>
            <a:off x="6936417" y="279942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599F4195-0609-5A41-AD9A-FABB8E0D0D0F}"/>
              </a:ext>
            </a:extLst>
          </p:cNvPr>
          <p:cNvSpPr/>
          <p:nvPr/>
        </p:nvSpPr>
        <p:spPr>
          <a:xfrm>
            <a:off x="6547415" y="2221900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5" name="Right Arrow 234">
            <a:extLst>
              <a:ext uri="{FF2B5EF4-FFF2-40B4-BE49-F238E27FC236}">
                <a16:creationId xmlns:a16="http://schemas.microsoft.com/office/drawing/2014/main" id="{7F59BEE7-A343-E242-A074-B17ABA8A1E8A}"/>
              </a:ext>
            </a:extLst>
          </p:cNvPr>
          <p:cNvSpPr/>
          <p:nvPr/>
        </p:nvSpPr>
        <p:spPr>
          <a:xfrm rot="16200000">
            <a:off x="6651204" y="248420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A223A81A-6CE4-6E4A-AC97-D94AC5E75C9C}"/>
              </a:ext>
            </a:extLst>
          </p:cNvPr>
          <p:cNvSpPr/>
          <p:nvPr/>
        </p:nvSpPr>
        <p:spPr>
          <a:xfrm rot="16200000">
            <a:off x="6660016" y="3049182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95687D2C-7F7C-764F-B061-ED2C26EAFD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4432" y="301633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95687D2C-7F7C-764F-B061-ED2C26EAF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432" y="3016333"/>
                <a:ext cx="286667" cy="243353"/>
              </a:xfrm>
              <a:prstGeom prst="rect">
                <a:avLst/>
              </a:prstGeom>
              <a:blipFill>
                <a:blip r:embed="rId19"/>
                <a:stretch>
                  <a:fillRect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Content Placeholder 2">
                <a:extLst>
                  <a:ext uri="{FF2B5EF4-FFF2-40B4-BE49-F238E27FC236}">
                    <a16:creationId xmlns:a16="http://schemas.microsoft.com/office/drawing/2014/main" id="{43EEEBEC-9021-4441-9BFE-C99BEA61E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7420" y="2446626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8" name="Content Placeholder 2">
                <a:extLst>
                  <a:ext uri="{FF2B5EF4-FFF2-40B4-BE49-F238E27FC236}">
                    <a16:creationId xmlns:a16="http://schemas.microsoft.com/office/drawing/2014/main" id="{43EEEBEC-9021-4441-9BFE-C99BEA61E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420" y="2446626"/>
                <a:ext cx="286667" cy="243353"/>
              </a:xfrm>
              <a:prstGeom prst="rect">
                <a:avLst/>
              </a:prstGeom>
              <a:blipFill>
                <a:blip r:embed="rId20"/>
                <a:stretch>
                  <a:fillRect l="-4348" r="-8696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2E3BF1EA-67E0-B34E-BDE5-A07E4AB3E315}"/>
              </a:ext>
            </a:extLst>
          </p:cNvPr>
          <p:cNvSpPr/>
          <p:nvPr/>
        </p:nvSpPr>
        <p:spPr>
          <a:xfrm>
            <a:off x="7469747" y="3340549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DD16884B-C5E2-EB4E-8A1C-62FD10F61AAA}"/>
              </a:ext>
            </a:extLst>
          </p:cNvPr>
          <p:cNvSpPr/>
          <p:nvPr/>
        </p:nvSpPr>
        <p:spPr>
          <a:xfrm>
            <a:off x="7512576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725E275D-7A4B-8A49-BCC0-0F2384A97DC0}"/>
              </a:ext>
            </a:extLst>
          </p:cNvPr>
          <p:cNvSpPr/>
          <p:nvPr/>
        </p:nvSpPr>
        <p:spPr>
          <a:xfrm>
            <a:off x="7613234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EE5A487B-7A75-924E-A258-FECB1C47BF07}"/>
              </a:ext>
            </a:extLst>
          </p:cNvPr>
          <p:cNvSpPr/>
          <p:nvPr/>
        </p:nvSpPr>
        <p:spPr>
          <a:xfrm>
            <a:off x="7713892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227B6D3E-1B74-374C-85E2-4206749CC8CD}"/>
              </a:ext>
            </a:extLst>
          </p:cNvPr>
          <p:cNvSpPr/>
          <p:nvPr/>
        </p:nvSpPr>
        <p:spPr>
          <a:xfrm>
            <a:off x="7816843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9A6284DF-653C-CE40-BC21-6A78464F4BE2}"/>
              </a:ext>
            </a:extLst>
          </p:cNvPr>
          <p:cNvSpPr/>
          <p:nvPr/>
        </p:nvSpPr>
        <p:spPr>
          <a:xfrm>
            <a:off x="7512576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09A60D66-1AA4-C94E-A60C-551D3FF3AC5F}"/>
              </a:ext>
            </a:extLst>
          </p:cNvPr>
          <p:cNvSpPr/>
          <p:nvPr/>
        </p:nvSpPr>
        <p:spPr>
          <a:xfrm>
            <a:off x="7613234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A1ADD4D-B376-D140-AF4C-A4AF5FAD80F0}"/>
              </a:ext>
            </a:extLst>
          </p:cNvPr>
          <p:cNvSpPr/>
          <p:nvPr/>
        </p:nvSpPr>
        <p:spPr>
          <a:xfrm>
            <a:off x="7713892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2BD45877-0487-984A-83E6-4B2DBB896DE7}"/>
              </a:ext>
            </a:extLst>
          </p:cNvPr>
          <p:cNvSpPr/>
          <p:nvPr/>
        </p:nvSpPr>
        <p:spPr>
          <a:xfrm>
            <a:off x="7816843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13DD0A9D-89FF-A849-B79E-991ADC35E67A}"/>
              </a:ext>
            </a:extLst>
          </p:cNvPr>
          <p:cNvSpPr/>
          <p:nvPr/>
        </p:nvSpPr>
        <p:spPr>
          <a:xfrm>
            <a:off x="7422269" y="2780518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EBD30F0-911D-8949-AD1B-1F070FD04228}"/>
              </a:ext>
            </a:extLst>
          </p:cNvPr>
          <p:cNvSpPr/>
          <p:nvPr/>
        </p:nvSpPr>
        <p:spPr>
          <a:xfrm>
            <a:off x="7456829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4072D215-3F21-F54D-ABF2-9996D508EAD6}"/>
              </a:ext>
            </a:extLst>
          </p:cNvPr>
          <p:cNvSpPr/>
          <p:nvPr/>
        </p:nvSpPr>
        <p:spPr>
          <a:xfrm>
            <a:off x="7557486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704E03A-8B83-4546-A1FA-679C9CC6D18D}"/>
              </a:ext>
            </a:extLst>
          </p:cNvPr>
          <p:cNvSpPr/>
          <p:nvPr/>
        </p:nvSpPr>
        <p:spPr>
          <a:xfrm>
            <a:off x="7658144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2DDE30AD-7A54-7048-A6AC-1C14042AB54D}"/>
              </a:ext>
            </a:extLst>
          </p:cNvPr>
          <p:cNvSpPr/>
          <p:nvPr/>
        </p:nvSpPr>
        <p:spPr>
          <a:xfrm>
            <a:off x="7761095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AAECC9-6C98-2E44-81FF-5A01270D4F1D}"/>
              </a:ext>
            </a:extLst>
          </p:cNvPr>
          <p:cNvSpPr/>
          <p:nvPr/>
        </p:nvSpPr>
        <p:spPr>
          <a:xfrm>
            <a:off x="7866551" y="2807361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B93C93E7-287A-9240-AEFC-FA77AD150706}"/>
              </a:ext>
            </a:extLst>
          </p:cNvPr>
          <p:cNvSpPr/>
          <p:nvPr/>
        </p:nvSpPr>
        <p:spPr>
          <a:xfrm>
            <a:off x="7477549" y="2229833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EC40E48B-0C9F-BC4D-B06F-CC24679AB70B}"/>
              </a:ext>
            </a:extLst>
          </p:cNvPr>
          <p:cNvSpPr/>
          <p:nvPr/>
        </p:nvSpPr>
        <p:spPr>
          <a:xfrm rot="16200000">
            <a:off x="7581339" y="2492140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6" name="Right Arrow 255">
            <a:extLst>
              <a:ext uri="{FF2B5EF4-FFF2-40B4-BE49-F238E27FC236}">
                <a16:creationId xmlns:a16="http://schemas.microsoft.com/office/drawing/2014/main" id="{FD9C04F3-5A7F-084F-97CA-F93DFA90014D}"/>
              </a:ext>
            </a:extLst>
          </p:cNvPr>
          <p:cNvSpPr/>
          <p:nvPr/>
        </p:nvSpPr>
        <p:spPr>
          <a:xfrm rot="16200000">
            <a:off x="7590150" y="305711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Content Placeholder 2">
                <a:extLst>
                  <a:ext uri="{FF2B5EF4-FFF2-40B4-BE49-F238E27FC236}">
                    <a16:creationId xmlns:a16="http://schemas.microsoft.com/office/drawing/2014/main" id="{9BA564B5-F971-AA48-9C9C-C45FA8AC3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4567" y="3024268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57" name="Content Placeholder 2">
                <a:extLst>
                  <a:ext uri="{FF2B5EF4-FFF2-40B4-BE49-F238E27FC236}">
                    <a16:creationId xmlns:a16="http://schemas.microsoft.com/office/drawing/2014/main" id="{9BA564B5-F971-AA48-9C9C-C45FA8AC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67" y="3024268"/>
                <a:ext cx="286667" cy="243353"/>
              </a:xfrm>
              <a:prstGeom prst="rect">
                <a:avLst/>
              </a:prstGeom>
              <a:blipFill>
                <a:blip r:embed="rId21"/>
                <a:stretch>
                  <a:fillRect l="-4348" r="-3043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Content Placeholder 2">
                <a:extLst>
                  <a:ext uri="{FF2B5EF4-FFF2-40B4-BE49-F238E27FC236}">
                    <a16:creationId xmlns:a16="http://schemas.microsoft.com/office/drawing/2014/main" id="{AE0FB37D-ED16-214C-806D-866AE61664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7554" y="2454559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58" name="Content Placeholder 2">
                <a:extLst>
                  <a:ext uri="{FF2B5EF4-FFF2-40B4-BE49-F238E27FC236}">
                    <a16:creationId xmlns:a16="http://schemas.microsoft.com/office/drawing/2014/main" id="{AE0FB37D-ED16-214C-806D-866AE61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54" y="2454559"/>
                <a:ext cx="286667" cy="243353"/>
              </a:xfrm>
              <a:prstGeom prst="rect">
                <a:avLst/>
              </a:prstGeom>
              <a:blipFill>
                <a:blip r:embed="rId22"/>
                <a:stretch>
                  <a:fillRect l="-4167" r="-416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CB1523A8-F852-8847-9333-D5F6CFCA199A}"/>
              </a:ext>
            </a:extLst>
          </p:cNvPr>
          <p:cNvSpPr/>
          <p:nvPr/>
        </p:nvSpPr>
        <p:spPr>
          <a:xfrm>
            <a:off x="8410280" y="3344890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E608068B-A04E-BC4F-A1AE-459341E49ACA}"/>
              </a:ext>
            </a:extLst>
          </p:cNvPr>
          <p:cNvSpPr/>
          <p:nvPr/>
        </p:nvSpPr>
        <p:spPr>
          <a:xfrm>
            <a:off x="8453109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82378043-7512-DF40-8B8B-E7F1B053F6B5}"/>
              </a:ext>
            </a:extLst>
          </p:cNvPr>
          <p:cNvSpPr/>
          <p:nvPr/>
        </p:nvSpPr>
        <p:spPr>
          <a:xfrm>
            <a:off x="8553767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51DAF216-3AE4-7145-95A0-276448D09E37}"/>
              </a:ext>
            </a:extLst>
          </p:cNvPr>
          <p:cNvSpPr/>
          <p:nvPr/>
        </p:nvSpPr>
        <p:spPr>
          <a:xfrm>
            <a:off x="8654425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B17EBA1B-F139-1A43-A3C5-EEA701B2060C}"/>
              </a:ext>
            </a:extLst>
          </p:cNvPr>
          <p:cNvSpPr/>
          <p:nvPr/>
        </p:nvSpPr>
        <p:spPr>
          <a:xfrm>
            <a:off x="8757376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FAECA58-DEF5-DB43-8384-283ED63793F5}"/>
              </a:ext>
            </a:extLst>
          </p:cNvPr>
          <p:cNvSpPr/>
          <p:nvPr/>
        </p:nvSpPr>
        <p:spPr>
          <a:xfrm>
            <a:off x="8453109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E55FBBB-B8E3-0446-8907-E668F8E7B6D7}"/>
              </a:ext>
            </a:extLst>
          </p:cNvPr>
          <p:cNvSpPr/>
          <p:nvPr/>
        </p:nvSpPr>
        <p:spPr>
          <a:xfrm>
            <a:off x="8553767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24B884-EE31-A14A-9FCA-4B49C4AAD788}"/>
              </a:ext>
            </a:extLst>
          </p:cNvPr>
          <p:cNvSpPr/>
          <p:nvPr/>
        </p:nvSpPr>
        <p:spPr>
          <a:xfrm>
            <a:off x="8654425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8541191-753A-EE49-A315-C655F5965C6C}"/>
              </a:ext>
            </a:extLst>
          </p:cNvPr>
          <p:cNvSpPr/>
          <p:nvPr/>
        </p:nvSpPr>
        <p:spPr>
          <a:xfrm>
            <a:off x="8757376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132CE71F-FAD2-2F44-8D70-DD2DA916D12D}"/>
              </a:ext>
            </a:extLst>
          </p:cNvPr>
          <p:cNvSpPr/>
          <p:nvPr/>
        </p:nvSpPr>
        <p:spPr>
          <a:xfrm>
            <a:off x="8362802" y="2784857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B64AAA0-68DC-C647-B872-37058A7F9A7F}"/>
              </a:ext>
            </a:extLst>
          </p:cNvPr>
          <p:cNvSpPr/>
          <p:nvPr/>
        </p:nvSpPr>
        <p:spPr>
          <a:xfrm>
            <a:off x="8397362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F57DF040-27E7-A84D-B772-ADCD10A7626A}"/>
              </a:ext>
            </a:extLst>
          </p:cNvPr>
          <p:cNvSpPr/>
          <p:nvPr/>
        </p:nvSpPr>
        <p:spPr>
          <a:xfrm>
            <a:off x="8498020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1FABA36B-5AEB-3D41-91C2-E9B1F1CA4C1F}"/>
              </a:ext>
            </a:extLst>
          </p:cNvPr>
          <p:cNvSpPr/>
          <p:nvPr/>
        </p:nvSpPr>
        <p:spPr>
          <a:xfrm>
            <a:off x="8598678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008063FF-510A-414B-AC11-43E07619D0FD}"/>
              </a:ext>
            </a:extLst>
          </p:cNvPr>
          <p:cNvSpPr/>
          <p:nvPr/>
        </p:nvSpPr>
        <p:spPr>
          <a:xfrm>
            <a:off x="8701629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C323FAA0-B2D6-3540-B161-734017E687D8}"/>
              </a:ext>
            </a:extLst>
          </p:cNvPr>
          <p:cNvSpPr/>
          <p:nvPr/>
        </p:nvSpPr>
        <p:spPr>
          <a:xfrm>
            <a:off x="8807085" y="281170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BE10086D-AD3E-B443-BD1A-FBA9D7A23FB2}"/>
              </a:ext>
            </a:extLst>
          </p:cNvPr>
          <p:cNvSpPr/>
          <p:nvPr/>
        </p:nvSpPr>
        <p:spPr>
          <a:xfrm>
            <a:off x="8418083" y="2234174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B7F402D6-422E-EC41-B732-575242AAE55B}"/>
              </a:ext>
            </a:extLst>
          </p:cNvPr>
          <p:cNvSpPr/>
          <p:nvPr/>
        </p:nvSpPr>
        <p:spPr>
          <a:xfrm rot="16200000">
            <a:off x="8521871" y="2496480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6" name="Right Arrow 275">
            <a:extLst>
              <a:ext uri="{FF2B5EF4-FFF2-40B4-BE49-F238E27FC236}">
                <a16:creationId xmlns:a16="http://schemas.microsoft.com/office/drawing/2014/main" id="{F46C018E-AC35-FE4C-BC94-F5054BF6795B}"/>
              </a:ext>
            </a:extLst>
          </p:cNvPr>
          <p:cNvSpPr/>
          <p:nvPr/>
        </p:nvSpPr>
        <p:spPr>
          <a:xfrm rot="16200000">
            <a:off x="8530684" y="3061456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Content Placeholder 2">
                <a:extLst>
                  <a:ext uri="{FF2B5EF4-FFF2-40B4-BE49-F238E27FC236}">
                    <a16:creationId xmlns:a16="http://schemas.microsoft.com/office/drawing/2014/main" id="{7AA2DB0E-237A-8F41-94E3-07534700EF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5100" y="3028608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7" name="Content Placeholder 2">
                <a:extLst>
                  <a:ext uri="{FF2B5EF4-FFF2-40B4-BE49-F238E27FC236}">
                    <a16:creationId xmlns:a16="http://schemas.microsoft.com/office/drawing/2014/main" id="{7AA2DB0E-237A-8F41-94E3-07534700E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100" y="3028608"/>
                <a:ext cx="286667" cy="243353"/>
              </a:xfrm>
              <a:prstGeom prst="rect">
                <a:avLst/>
              </a:prstGeom>
              <a:blipFill>
                <a:blip r:embed="rId19"/>
                <a:stretch>
                  <a:fillRect l="-4348" r="-2608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Content Placeholder 2">
                <a:extLst>
                  <a:ext uri="{FF2B5EF4-FFF2-40B4-BE49-F238E27FC236}">
                    <a16:creationId xmlns:a16="http://schemas.microsoft.com/office/drawing/2014/main" id="{586E499D-071F-9C4F-9081-1E15CE1B5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8088" y="2458900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8" name="Content Placeholder 2">
                <a:extLst>
                  <a:ext uri="{FF2B5EF4-FFF2-40B4-BE49-F238E27FC236}">
                    <a16:creationId xmlns:a16="http://schemas.microsoft.com/office/drawing/2014/main" id="{586E499D-071F-9C4F-9081-1E15CE1B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088" y="2458900"/>
                <a:ext cx="286667" cy="243353"/>
              </a:xfrm>
              <a:prstGeom prst="rect">
                <a:avLst/>
              </a:prstGeom>
              <a:blipFill>
                <a:blip r:embed="rId22"/>
                <a:stretch>
                  <a:fillRect l="-4167" r="-416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D0106277-2F72-1242-AE54-D2E667E2B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2946" y="1845509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D0106277-2F72-1242-AE54-D2E667E2B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946" y="1845509"/>
                <a:ext cx="644494" cy="243353"/>
              </a:xfrm>
              <a:prstGeom prst="rect">
                <a:avLst/>
              </a:prstGeom>
              <a:blipFill>
                <a:blip r:embed="rId23"/>
                <a:stretch>
                  <a:fillRect b="-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Content Placeholder 2">
                <a:extLst>
                  <a:ext uri="{FF2B5EF4-FFF2-40B4-BE49-F238E27FC236}">
                    <a16:creationId xmlns:a16="http://schemas.microsoft.com/office/drawing/2014/main" id="{B122AF13-10DC-A54F-9AA9-FCB7259A4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174" y="1897918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0" name="Content Placeholder 2">
                <a:extLst>
                  <a:ext uri="{FF2B5EF4-FFF2-40B4-BE49-F238E27FC236}">
                    <a16:creationId xmlns:a16="http://schemas.microsoft.com/office/drawing/2014/main" id="{B122AF13-10DC-A54F-9AA9-FCB7259A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174" y="1897918"/>
                <a:ext cx="644494" cy="243353"/>
              </a:xfrm>
              <a:prstGeom prst="rect">
                <a:avLst/>
              </a:prstGeom>
              <a:blipFill>
                <a:blip r:embed="rId24"/>
                <a:stretch>
                  <a:fillRect b="-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Content Placeholder 2">
                <a:extLst>
                  <a:ext uri="{FF2B5EF4-FFF2-40B4-BE49-F238E27FC236}">
                    <a16:creationId xmlns:a16="http://schemas.microsoft.com/office/drawing/2014/main" id="{C7C8E49D-5F1B-664E-BBA1-21C5D742D6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3707" y="1893762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1" name="Content Placeholder 2">
                <a:extLst>
                  <a:ext uri="{FF2B5EF4-FFF2-40B4-BE49-F238E27FC236}">
                    <a16:creationId xmlns:a16="http://schemas.microsoft.com/office/drawing/2014/main" id="{C7C8E49D-5F1B-664E-BBA1-21C5D742D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707" y="1893762"/>
                <a:ext cx="644494" cy="243353"/>
              </a:xfrm>
              <a:prstGeom prst="rect">
                <a:avLst/>
              </a:prstGeom>
              <a:blipFill>
                <a:blip r:embed="rId25"/>
                <a:stretch>
                  <a:fillRect b="-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11128F9D-6AA9-9749-B341-E025CEC7B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0728" y="3534424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11128F9D-6AA9-9749-B341-E025CEC7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28" y="3534424"/>
                <a:ext cx="190627" cy="243353"/>
              </a:xfrm>
              <a:prstGeom prst="rect">
                <a:avLst/>
              </a:prstGeom>
              <a:blipFill>
                <a:blip r:embed="rId26"/>
                <a:stretch>
                  <a:fillRect l="-50000" r="-187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Content Placeholder 2">
                <a:extLst>
                  <a:ext uri="{FF2B5EF4-FFF2-40B4-BE49-F238E27FC236}">
                    <a16:creationId xmlns:a16="http://schemas.microsoft.com/office/drawing/2014/main" id="{6804BE15-6565-1C40-AEEC-AD32F276B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5648" y="3529684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3" name="Content Placeholder 2">
                <a:extLst>
                  <a:ext uri="{FF2B5EF4-FFF2-40B4-BE49-F238E27FC236}">
                    <a16:creationId xmlns:a16="http://schemas.microsoft.com/office/drawing/2014/main" id="{6804BE15-6565-1C40-AEEC-AD32F276B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48" y="3529684"/>
                <a:ext cx="190627" cy="243353"/>
              </a:xfrm>
              <a:prstGeom prst="rect">
                <a:avLst/>
              </a:prstGeom>
              <a:blipFill>
                <a:blip r:embed="rId27"/>
                <a:stretch>
                  <a:fillRect l="-56250" r="-18750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Content Placeholder 2">
                <a:extLst>
                  <a:ext uri="{FF2B5EF4-FFF2-40B4-BE49-F238E27FC236}">
                    <a16:creationId xmlns:a16="http://schemas.microsoft.com/office/drawing/2014/main" id="{8F0EF58B-1623-EE46-8A6F-4E03421A61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38281" y="352375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4" name="Content Placeholder 2">
                <a:extLst>
                  <a:ext uri="{FF2B5EF4-FFF2-40B4-BE49-F238E27FC236}">
                    <a16:creationId xmlns:a16="http://schemas.microsoft.com/office/drawing/2014/main" id="{8F0EF58B-1623-EE46-8A6F-4E03421A6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281" y="3523750"/>
                <a:ext cx="190627" cy="243353"/>
              </a:xfrm>
              <a:prstGeom prst="rect">
                <a:avLst/>
              </a:prstGeom>
              <a:blipFill>
                <a:blip r:embed="rId28"/>
                <a:stretch>
                  <a:fillRect l="-56250" r="-1875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Content Placeholder 2">
                <a:extLst>
                  <a:ext uri="{FF2B5EF4-FFF2-40B4-BE49-F238E27FC236}">
                    <a16:creationId xmlns:a16="http://schemas.microsoft.com/office/drawing/2014/main" id="{9013CB61-EA1F-E24C-BB33-AB5009FED8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4060" y="3534424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5" name="Content Placeholder 2">
                <a:extLst>
                  <a:ext uri="{FF2B5EF4-FFF2-40B4-BE49-F238E27FC236}">
                    <a16:creationId xmlns:a16="http://schemas.microsoft.com/office/drawing/2014/main" id="{9013CB61-EA1F-E24C-BB33-AB5009FED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060" y="3534424"/>
                <a:ext cx="190627" cy="243353"/>
              </a:xfrm>
              <a:prstGeom prst="rect">
                <a:avLst/>
              </a:prstGeom>
              <a:blipFill>
                <a:blip r:embed="rId29"/>
                <a:stretch>
                  <a:fillRect l="-50000" r="-187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Right Arrow 285">
            <a:extLst>
              <a:ext uri="{FF2B5EF4-FFF2-40B4-BE49-F238E27FC236}">
                <a16:creationId xmlns:a16="http://schemas.microsoft.com/office/drawing/2014/main" id="{2D3B06B3-E101-5F4E-9FED-5E2D2EFD58F2}"/>
              </a:ext>
            </a:extLst>
          </p:cNvPr>
          <p:cNvSpPr/>
          <p:nvPr/>
        </p:nvSpPr>
        <p:spPr>
          <a:xfrm>
            <a:off x="6215807" y="2754660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Content Placeholder 2">
                <a:extLst>
                  <a:ext uri="{FF2B5EF4-FFF2-40B4-BE49-F238E27FC236}">
                    <a16:creationId xmlns:a16="http://schemas.microsoft.com/office/drawing/2014/main" id="{F73E43AB-2E0D-F54C-83EF-D449DEF26E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1078" y="2532084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7" name="Content Placeholder 2">
                <a:extLst>
                  <a:ext uri="{FF2B5EF4-FFF2-40B4-BE49-F238E27FC236}">
                    <a16:creationId xmlns:a16="http://schemas.microsoft.com/office/drawing/2014/main" id="{F73E43AB-2E0D-F54C-83EF-D449DEF26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078" y="2532084"/>
                <a:ext cx="286667" cy="243353"/>
              </a:xfrm>
              <a:prstGeom prst="rect">
                <a:avLst/>
              </a:prstGeom>
              <a:blipFill>
                <a:blip r:embed="rId30"/>
                <a:stretch>
                  <a:fillRect l="-4348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Right Arrow 287">
            <a:extLst>
              <a:ext uri="{FF2B5EF4-FFF2-40B4-BE49-F238E27FC236}">
                <a16:creationId xmlns:a16="http://schemas.microsoft.com/office/drawing/2014/main" id="{2C643A61-6A94-4C4C-9E9A-BCD9AAC3D581}"/>
              </a:ext>
            </a:extLst>
          </p:cNvPr>
          <p:cNvSpPr/>
          <p:nvPr/>
        </p:nvSpPr>
        <p:spPr>
          <a:xfrm>
            <a:off x="7114469" y="2774569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Content Placeholder 2">
                <a:extLst>
                  <a:ext uri="{FF2B5EF4-FFF2-40B4-BE49-F238E27FC236}">
                    <a16:creationId xmlns:a16="http://schemas.microsoft.com/office/drawing/2014/main" id="{B372D9F7-C7BD-B744-9FEE-19EC3159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9741" y="2551994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9" name="Content Placeholder 2">
                <a:extLst>
                  <a:ext uri="{FF2B5EF4-FFF2-40B4-BE49-F238E27FC236}">
                    <a16:creationId xmlns:a16="http://schemas.microsoft.com/office/drawing/2014/main" id="{B372D9F7-C7BD-B744-9FEE-19EC3159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41" y="2551994"/>
                <a:ext cx="286667" cy="243353"/>
              </a:xfrm>
              <a:prstGeom prst="rect">
                <a:avLst/>
              </a:prstGeom>
              <a:blipFill>
                <a:blip r:embed="rId31"/>
                <a:stretch>
                  <a:fillRect l="-41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Right Arrow 289">
            <a:extLst>
              <a:ext uri="{FF2B5EF4-FFF2-40B4-BE49-F238E27FC236}">
                <a16:creationId xmlns:a16="http://schemas.microsoft.com/office/drawing/2014/main" id="{517F0BF8-6631-AD43-AF5C-C86FE17C4402}"/>
              </a:ext>
            </a:extLst>
          </p:cNvPr>
          <p:cNvSpPr/>
          <p:nvPr/>
        </p:nvSpPr>
        <p:spPr>
          <a:xfrm>
            <a:off x="8049509" y="2784858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Content Placeholder 2">
                <a:extLst>
                  <a:ext uri="{FF2B5EF4-FFF2-40B4-BE49-F238E27FC236}">
                    <a16:creationId xmlns:a16="http://schemas.microsoft.com/office/drawing/2014/main" id="{C420C0B7-72D4-FD4B-870C-F2BCD3AF26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94780" y="256228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1" name="Content Placeholder 2">
                <a:extLst>
                  <a:ext uri="{FF2B5EF4-FFF2-40B4-BE49-F238E27FC236}">
                    <a16:creationId xmlns:a16="http://schemas.microsoft.com/office/drawing/2014/main" id="{C420C0B7-72D4-FD4B-870C-F2BCD3AF2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80" y="2562283"/>
                <a:ext cx="286667" cy="243353"/>
              </a:xfrm>
              <a:prstGeom prst="rect">
                <a:avLst/>
              </a:prstGeom>
              <a:blipFill>
                <a:blip r:embed="rId32"/>
                <a:stretch>
                  <a:fillRect l="-416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Content Placeholder 2">
                <a:extLst>
                  <a:ext uri="{FF2B5EF4-FFF2-40B4-BE49-F238E27FC236}">
                    <a16:creationId xmlns:a16="http://schemas.microsoft.com/office/drawing/2014/main" id="{213883ED-3CB9-FB4E-9A6B-DA94C97AF0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3236" y="1807798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2" name="Content Placeholder 2">
                <a:extLst>
                  <a:ext uri="{FF2B5EF4-FFF2-40B4-BE49-F238E27FC236}">
                    <a16:creationId xmlns:a16="http://schemas.microsoft.com/office/drawing/2014/main" id="{213883ED-3CB9-FB4E-9A6B-DA94C97AF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36" y="1807798"/>
                <a:ext cx="190627" cy="243353"/>
              </a:xfrm>
              <a:prstGeom prst="rect">
                <a:avLst/>
              </a:prstGeom>
              <a:blipFill>
                <a:blip r:embed="rId33"/>
                <a:stretch>
                  <a:fillRect l="-56250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Content Placeholder 2">
                <a:extLst>
                  <a:ext uri="{FF2B5EF4-FFF2-40B4-BE49-F238E27FC236}">
                    <a16:creationId xmlns:a16="http://schemas.microsoft.com/office/drawing/2014/main" id="{EF943C26-1132-C849-A85A-7FF858188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5868" y="1801863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3" name="Content Placeholder 2">
                <a:extLst>
                  <a:ext uri="{FF2B5EF4-FFF2-40B4-BE49-F238E27FC236}">
                    <a16:creationId xmlns:a16="http://schemas.microsoft.com/office/drawing/2014/main" id="{EF943C26-1132-C849-A85A-7FF85818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868" y="1801863"/>
                <a:ext cx="190627" cy="243353"/>
              </a:xfrm>
              <a:prstGeom prst="rect">
                <a:avLst/>
              </a:prstGeom>
              <a:blipFill>
                <a:blip r:embed="rId34"/>
                <a:stretch>
                  <a:fillRect l="-50000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Content Placeholder 2">
                <a:extLst>
                  <a:ext uri="{FF2B5EF4-FFF2-40B4-BE49-F238E27FC236}">
                    <a16:creationId xmlns:a16="http://schemas.microsoft.com/office/drawing/2014/main" id="{81E31966-9482-FA49-B80D-8E1479922B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1647" y="1812538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4" name="Content Placeholder 2">
                <a:extLst>
                  <a:ext uri="{FF2B5EF4-FFF2-40B4-BE49-F238E27FC236}">
                    <a16:creationId xmlns:a16="http://schemas.microsoft.com/office/drawing/2014/main" id="{81E31966-9482-FA49-B80D-8E1479922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47" y="1812538"/>
                <a:ext cx="190627" cy="243353"/>
              </a:xfrm>
              <a:prstGeom prst="rect">
                <a:avLst/>
              </a:prstGeom>
              <a:blipFill>
                <a:blip r:embed="rId35"/>
                <a:stretch>
                  <a:fillRect l="-56250" r="-1875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Content Placeholder 2">
                <a:extLst>
                  <a:ext uri="{FF2B5EF4-FFF2-40B4-BE49-F238E27FC236}">
                    <a16:creationId xmlns:a16="http://schemas.microsoft.com/office/drawing/2014/main" id="{133ECE5A-E02C-EB49-B3B7-AC39E735AD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3318" y="1830937"/>
                <a:ext cx="312447" cy="32180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5" name="Content Placeholder 2">
                <a:extLst>
                  <a:ext uri="{FF2B5EF4-FFF2-40B4-BE49-F238E27FC236}">
                    <a16:creationId xmlns:a16="http://schemas.microsoft.com/office/drawing/2014/main" id="{133ECE5A-E02C-EB49-B3B7-AC39E735A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18" y="1830937"/>
                <a:ext cx="312447" cy="321806"/>
              </a:xfrm>
              <a:prstGeom prst="rect">
                <a:avLst/>
              </a:prstGeom>
              <a:blipFill>
                <a:blip r:embed="rId36"/>
                <a:stretch>
                  <a:fillRect l="-16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itle 1">
            <a:extLst>
              <a:ext uri="{FF2B5EF4-FFF2-40B4-BE49-F238E27FC236}">
                <a16:creationId xmlns:a16="http://schemas.microsoft.com/office/drawing/2014/main" id="{19CEFA14-215A-8049-9DD1-35338D0293D5}"/>
              </a:ext>
            </a:extLst>
          </p:cNvPr>
          <p:cNvSpPr txBox="1">
            <a:spLocks/>
          </p:cNvSpPr>
          <p:nvPr/>
        </p:nvSpPr>
        <p:spPr>
          <a:xfrm>
            <a:off x="754215" y="4272497"/>
            <a:ext cx="3811521" cy="4301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100" dirty="0">
                <a:solidFill>
                  <a:schemeClr val="accent5">
                    <a:lumMod val="75000"/>
                  </a:schemeClr>
                </a:solidFill>
              </a:rPr>
              <a:t>Auto-regressive</a:t>
            </a: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29BF6FB6-6D3A-534C-8FEE-5CF958B2B02A}"/>
              </a:ext>
            </a:extLst>
          </p:cNvPr>
          <p:cNvSpPr txBox="1">
            <a:spLocks/>
          </p:cNvSpPr>
          <p:nvPr/>
        </p:nvSpPr>
        <p:spPr>
          <a:xfrm>
            <a:off x="5572168" y="4294591"/>
            <a:ext cx="3257748" cy="4301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100" dirty="0">
                <a:solidFill>
                  <a:schemeClr val="accent5">
                    <a:lumMod val="75000"/>
                  </a:schemeClr>
                </a:solidFill>
              </a:rPr>
              <a:t>Non-Auto-regressive</a:t>
            </a:r>
          </a:p>
        </p:txBody>
      </p:sp>
    </p:spTree>
    <p:extLst>
      <p:ext uri="{BB962C8B-B14F-4D97-AF65-F5344CB8AC3E}">
        <p14:creationId xmlns:p14="http://schemas.microsoft.com/office/powerpoint/2010/main" val="1919312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14465" y="4746252"/>
            <a:ext cx="135731" cy="14234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551" y="184867"/>
            <a:ext cx="7560801" cy="2017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US" sz="2475" dirty="0">
              <a:latin typeface="Corbel" panose="020B0503020204020204" pitchFamily="34" charset="0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475" dirty="0">
              <a:latin typeface="Corbel" panose="020B0503020204020204" pitchFamily="34" charset="0"/>
              <a:cs typeface="Microsoft Sans Serif"/>
            </a:endParaRPr>
          </a:p>
          <a:p>
            <a:pPr marL="2024539">
              <a:spcBef>
                <a:spcPts val="2190"/>
              </a:spcBef>
            </a:pPr>
            <a:r>
              <a:rPr lang="en-US" sz="2100" spc="-8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               </a:t>
            </a:r>
            <a:r>
              <a:rPr sz="3600" spc="-8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GPT</a:t>
            </a:r>
            <a:endParaRPr lang="en-US" sz="2100" dirty="0">
              <a:latin typeface="Corbel" panose="020B0503020204020204" pitchFamily="34" charset="0"/>
              <a:cs typeface="Trebuchet MS"/>
            </a:endParaRPr>
          </a:p>
          <a:p>
            <a:pPr marL="2024539">
              <a:spcBef>
                <a:spcPts val="1429"/>
              </a:spcBef>
            </a:pPr>
            <a:r>
              <a:rPr lang="en-US" sz="2194" spc="-11" baseline="1424" dirty="0">
                <a:latin typeface="Corbel" panose="020B0503020204020204" pitchFamily="34" charset="0"/>
                <a:cs typeface="Trebuchet MS"/>
              </a:rPr>
              <a:t>G</a:t>
            </a:r>
            <a:r>
              <a:rPr lang="en-US" sz="1500" spc="-8" dirty="0">
                <a:latin typeface="Corbel" panose="020B0503020204020204" pitchFamily="34" charset="0"/>
                <a:cs typeface="Trebuchet MS"/>
              </a:rPr>
              <a:t>enerative</a:t>
            </a:r>
            <a:r>
              <a:rPr lang="en-US" sz="15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2194" spc="-39" baseline="1424" dirty="0">
                <a:latin typeface="Corbel" panose="020B0503020204020204" pitchFamily="34" charset="0"/>
                <a:cs typeface="Trebuchet MS"/>
              </a:rPr>
              <a:t>P</a:t>
            </a:r>
            <a:r>
              <a:rPr lang="en-US" sz="1500" spc="-26" dirty="0">
                <a:latin typeface="Corbel" panose="020B0503020204020204" pitchFamily="34" charset="0"/>
                <a:cs typeface="Trebuchet MS"/>
              </a:rPr>
              <a:t>re-trained</a:t>
            </a:r>
            <a:r>
              <a:rPr lang="en-US" sz="1500" spc="-41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2194" spc="-28" baseline="1424" dirty="0">
                <a:latin typeface="Corbel" panose="020B0503020204020204" pitchFamily="34" charset="0"/>
                <a:cs typeface="Trebuchet MS"/>
              </a:rPr>
              <a:t>T</a:t>
            </a:r>
            <a:r>
              <a:rPr lang="en-US" sz="1500" spc="-19" dirty="0">
                <a:latin typeface="Corbel" panose="020B0503020204020204" pitchFamily="34" charset="0"/>
                <a:cs typeface="Trebuchet MS"/>
              </a:rPr>
              <a:t>ransformer</a:t>
            </a:r>
            <a:r>
              <a:rPr lang="en-US" sz="1500" spc="-45" dirty="0">
                <a:latin typeface="Corbel" panose="020B0503020204020204" pitchFamily="34" charset="0"/>
                <a:cs typeface="Trebuchet MS"/>
              </a:rPr>
              <a:t> </a:t>
            </a:r>
            <a:endParaRPr lang="en-US" sz="1500" dirty="0">
              <a:latin typeface="Corbel" panose="020B0503020204020204" pitchFamily="34" charset="0"/>
              <a:cs typeface="Trebuchet MS"/>
            </a:endParaRPr>
          </a:p>
        </p:txBody>
      </p:sp>
      <p:pic>
        <p:nvPicPr>
          <p:cNvPr id="8" name="Google Shape;183;p32">
            <a:extLst>
              <a:ext uri="{FF2B5EF4-FFF2-40B4-BE49-F238E27FC236}">
                <a16:creationId xmlns:a16="http://schemas.microsoft.com/office/drawing/2014/main" id="{8D1CA031-E600-82A0-BC23-B31D5B7ABF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58142"/>
          <a:stretch/>
        </p:blipFill>
        <p:spPr>
          <a:xfrm>
            <a:off x="4388130" y="3133352"/>
            <a:ext cx="43942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6900CA-1C92-40A2-70DD-0FCF74D6D4E7}"/>
              </a:ext>
            </a:extLst>
          </p:cNvPr>
          <p:cNvSpPr txBox="1"/>
          <p:nvPr/>
        </p:nvSpPr>
        <p:spPr>
          <a:xfrm>
            <a:off x="4953000" y="26460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</a:rPr>
              <a:t>GPT: An Auto-Regressive LM (2018)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1" name="Google Shape;190;p33">
            <a:extLst>
              <a:ext uri="{FF2B5EF4-FFF2-40B4-BE49-F238E27FC236}">
                <a16:creationId xmlns:a16="http://schemas.microsoft.com/office/drawing/2014/main" id="{B535E4C9-C2BC-F5A3-DF61-E07E2AAA10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" b="83498"/>
          <a:stretch/>
        </p:blipFill>
        <p:spPr>
          <a:xfrm>
            <a:off x="171730" y="3120556"/>
            <a:ext cx="4394200" cy="107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EE972-88E8-8A87-918D-8B7018FBF59C}"/>
              </a:ext>
            </a:extLst>
          </p:cNvPr>
          <p:cNvSpPr txBox="1"/>
          <p:nvPr/>
        </p:nvSpPr>
        <p:spPr>
          <a:xfrm>
            <a:off x="704850" y="2665289"/>
            <a:ext cx="4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</a:rPr>
              <a:t>GPT-2: A Big Language Model (2019)</a:t>
            </a:r>
            <a:endParaRPr lang="en-US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3361-F7C5-9309-783D-E6D22BD6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15490-D7A5-D343-CA3B-AE593B61B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-1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GPT-2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7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uses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only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lang="en-US" sz="1800" spc="2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2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Decoders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(no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Encoders)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15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generate </a:t>
            </a:r>
            <a:r>
              <a:rPr lang="en-US" sz="1800" spc="-6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new </a:t>
            </a:r>
            <a:r>
              <a:rPr lang="en-US" sz="1800" spc="-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sequences</a:t>
            </a:r>
            <a:r>
              <a:rPr lang="en-US" sz="18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7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from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scratch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8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or</a:t>
            </a:r>
            <a:r>
              <a:rPr lang="en-US" sz="18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7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from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9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5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starting</a:t>
            </a:r>
            <a:r>
              <a:rPr lang="en-US" sz="18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sequence</a:t>
            </a:r>
            <a:endParaRPr lang="en-US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3EFC1115-3AE7-2FA3-87D1-F4E8E9948F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4084" y="2211572"/>
            <a:ext cx="4155829" cy="2396582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C35752E2-B13B-9E60-B832-57771B56DDAB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  <a:hlinkClick r:id="rId3"/>
              </a:rPr>
              <a:t>http://jalammar.github.io/illustrated-gpt2/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3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6C18-1399-BCCF-39C0-F06BDF0C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GPT0-2: Next Word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27941-CF38-B2D7-62D1-3866457DA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Review: GPT-2 (NLP). GPT-2, Much Larger Model Than GPT-1… | by Sik-Ho Tsang  | Medium">
            <a:extLst>
              <a:ext uri="{FF2B5EF4-FFF2-40B4-BE49-F238E27FC236}">
                <a16:creationId xmlns:a16="http://schemas.microsoft.com/office/drawing/2014/main" id="{093E0EF3-48A7-2C61-5E70-DE5D15C8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475"/>
            <a:ext cx="9144000" cy="31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7">
            <a:extLst>
              <a:ext uri="{FF2B5EF4-FFF2-40B4-BE49-F238E27FC236}">
                <a16:creationId xmlns:a16="http://schemas.microsoft.com/office/drawing/2014/main" id="{AFD46386-D533-ED5F-5876-FAC638F2D762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  <a:hlinkClick r:id="rId3"/>
              </a:rPr>
              <a:t>http://jalammar.github.io/illustrated-gpt2/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795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09DB-D512-32CF-FAC3-F4934B7C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86DC-BDE4-6D83-A8E9-51A35E89D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577119" cy="3416400"/>
          </a:xfrm>
        </p:spPr>
        <p:txBody>
          <a:bodyPr/>
          <a:lstStyle/>
          <a:p>
            <a:r>
              <a:rPr lang="en-US" dirty="0"/>
              <a:t>As it processes each </a:t>
            </a:r>
            <a:r>
              <a:rPr lang="en-US" dirty="0" err="1"/>
              <a:t>subword</a:t>
            </a:r>
            <a:r>
              <a:rPr lang="en-US" dirty="0"/>
              <a:t>, it masks the “future” words and conditions on and attends to the previous words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FB180-5503-D40F-1E47-6571D3F5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908" y="2194875"/>
            <a:ext cx="4161709" cy="22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0AD9BA31-59DE-EF48-7269-B586FB5C5E00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  <a:hlinkClick r:id="rId3"/>
              </a:rPr>
              <a:t>http://jalammar.github.io/illustrated-gpt2/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4282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09DB-D512-32CF-FAC3-F4934B7C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86DC-BDE4-6D83-A8E9-51A35E89D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577119" cy="3416400"/>
          </a:xfrm>
        </p:spPr>
        <p:txBody>
          <a:bodyPr/>
          <a:lstStyle/>
          <a:p>
            <a:r>
              <a:rPr lang="en-US" dirty="0"/>
              <a:t>As it processes each </a:t>
            </a:r>
            <a:r>
              <a:rPr lang="en-US" dirty="0" err="1"/>
              <a:t>subword</a:t>
            </a:r>
            <a:r>
              <a:rPr lang="en-US" dirty="0"/>
              <a:t>, it masks the “future” words and conditions on and attends to the previous words</a:t>
            </a:r>
          </a:p>
          <a:p>
            <a:endParaRPr lang="en-US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AD9BA31-59DE-EF48-7269-B586FB5C5E00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  <a:hlinkClick r:id="rId2"/>
              </a:rPr>
              <a:t>http://jalammar.github.io/illustrated-gpt2/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E86E06-B8B6-AA6B-90AD-E5881284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2" y="2030794"/>
            <a:ext cx="4873116" cy="253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6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FFA4-B27A-FAA9-DA8C-EE31A4C3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GPT2: Model Sizes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A1922-D298-A289-D57B-E4C6F8D7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5" y="888432"/>
            <a:ext cx="7320643" cy="3467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A3D6A-436D-CB1F-1A45-7C5D949553CE}"/>
              </a:ext>
            </a:extLst>
          </p:cNvPr>
          <p:cNvSpPr txBox="1"/>
          <p:nvPr/>
        </p:nvSpPr>
        <p:spPr>
          <a:xfrm>
            <a:off x="7718173" y="4484302"/>
            <a:ext cx="9332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1542M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6D8E5-2440-7A05-760B-061F92EC50FA}"/>
              </a:ext>
            </a:extLst>
          </p:cNvPr>
          <p:cNvSpPr txBox="1"/>
          <p:nvPr/>
        </p:nvSpPr>
        <p:spPr>
          <a:xfrm>
            <a:off x="5537904" y="4497931"/>
            <a:ext cx="8002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762M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B83A2-20E8-5C56-A9C7-07C619F52C3D}"/>
              </a:ext>
            </a:extLst>
          </p:cNvPr>
          <p:cNvSpPr txBox="1"/>
          <p:nvPr/>
        </p:nvSpPr>
        <p:spPr>
          <a:xfrm>
            <a:off x="3271048" y="4469870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345M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3A708-EF18-EF4B-5D58-EA1B4A2E98CF}"/>
              </a:ext>
            </a:extLst>
          </p:cNvPr>
          <p:cNvSpPr txBox="1"/>
          <p:nvPr/>
        </p:nvSpPr>
        <p:spPr>
          <a:xfrm>
            <a:off x="369736" y="4497931"/>
            <a:ext cx="20954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117M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C1DEF-2A16-0E4F-D36F-42AA381F1701}"/>
              </a:ext>
            </a:extLst>
          </p:cNvPr>
          <p:cNvSpPr txBox="1"/>
          <p:nvPr/>
        </p:nvSpPr>
        <p:spPr>
          <a:xfrm>
            <a:off x="369736" y="1332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Play with it here: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https://huggingface.co/gpt2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82168FEB-6883-1893-0A3F-00B011E99FA0}"/>
              </a:ext>
            </a:extLst>
          </p:cNvPr>
          <p:cNvSpPr txBox="1"/>
          <p:nvPr/>
        </p:nvSpPr>
        <p:spPr>
          <a:xfrm>
            <a:off x="3036366" y="4942784"/>
            <a:ext cx="2908821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US" sz="1000" spc="-5" dirty="0">
                <a:solidFill>
                  <a:srgbClr val="C00000"/>
                </a:solidFill>
                <a:latin typeface="Calibri"/>
                <a:cs typeface="Calibri"/>
              </a:rPr>
              <a:t>[</a:t>
            </a: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cs typeface="Calibri"/>
                <a:hlinkClick r:id="rId4"/>
              </a:rPr>
              <a:t>http://jalammar.github.io/illustrated-gpt2/</a:t>
            </a:r>
            <a:r>
              <a:rPr lang="en-US" sz="1000" spc="-5" dirty="0">
                <a:solidFill>
                  <a:srgbClr val="C00000"/>
                </a:solidFill>
                <a:latin typeface="Calibri"/>
                <a:cs typeface="Calibri"/>
              </a:rPr>
              <a:t>]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640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371601"/>
            <a:ext cx="8839198" cy="2823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D1476-72A1-93E3-F109-F83481ED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GPT2: Some Results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15B97-CF38-FAC0-65B6-C5216EED989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34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building block for a variety of LMs 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84D2F9B-F1C7-F0F5-EF3E-975E743EB9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8068" y="1984376"/>
            <a:ext cx="1164467" cy="778667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0153ED93-1DC9-D4EA-48D3-1C4CEB55935E}"/>
              </a:ext>
            </a:extLst>
          </p:cNvPr>
          <p:cNvGrpSpPr/>
          <p:nvPr/>
        </p:nvGrpSpPr>
        <p:grpSpPr>
          <a:xfrm>
            <a:off x="5642178" y="893209"/>
            <a:ext cx="1157764" cy="771525"/>
            <a:chOff x="1007309" y="3287101"/>
            <a:chExt cx="1543685" cy="10287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CAB8B96-1665-77EF-37E0-8F73B564872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23CD156-6A6B-E77E-2A15-39AECEAC6443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19DDAE9-7D5E-8F70-3E11-95FA937DBF0E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6AC9F09-6181-1543-1E92-960C264AD2F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DFCD589-1CD6-6E24-99E5-1BBC43CFFEDA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89D59D7-0B3B-0A25-4DF6-A5B458E358B4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436AC40-14E9-4BF6-4257-A0E57FB4B5F6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6BC8099-2D74-561C-74CB-C62D68A23747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99BEFF8-9014-858B-25D6-272EF4692568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F700494-FBC2-941F-A251-BF4D25F76303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26714365-ED84-A8AD-DD94-851F7C46FE45}"/>
              </a:ext>
            </a:extLst>
          </p:cNvPr>
          <p:cNvSpPr txBox="1"/>
          <p:nvPr/>
        </p:nvSpPr>
        <p:spPr>
          <a:xfrm>
            <a:off x="7124008" y="2237563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DD109B-B82E-FDAE-2B56-84BFEC8DE007}"/>
              </a:ext>
            </a:extLst>
          </p:cNvPr>
          <p:cNvSpPr txBox="1"/>
          <p:nvPr/>
        </p:nvSpPr>
        <p:spPr>
          <a:xfrm>
            <a:off x="7133000" y="1148223"/>
            <a:ext cx="84724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Encoders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18" name="object 20">
            <a:extLst>
              <a:ext uri="{FF2B5EF4-FFF2-40B4-BE49-F238E27FC236}">
                <a16:creationId xmlns:a16="http://schemas.microsoft.com/office/drawing/2014/main" id="{3D8E5641-0BE2-A83B-9DB2-5FB1A63DE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4714" y="2950622"/>
            <a:ext cx="1417881" cy="1200801"/>
          </a:xfrm>
          <a:prstGeom prst="rect">
            <a:avLst/>
          </a:prstGeom>
        </p:spPr>
      </p:pic>
      <p:sp>
        <p:nvSpPr>
          <p:cNvPr id="19" name="object 22">
            <a:extLst>
              <a:ext uri="{FF2B5EF4-FFF2-40B4-BE49-F238E27FC236}">
                <a16:creationId xmlns:a16="http://schemas.microsoft.com/office/drawing/2014/main" id="{B265745C-AFE6-948F-9BE8-DE587FB73D3B}"/>
              </a:ext>
            </a:extLst>
          </p:cNvPr>
          <p:cNvSpPr txBox="1"/>
          <p:nvPr/>
        </p:nvSpPr>
        <p:spPr>
          <a:xfrm>
            <a:off x="7114547" y="3286113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9B6DCC3-DA45-F203-F48E-88CFC134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5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99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58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000" spc="17" dirty="0">
                <a:solidFill>
                  <a:srgbClr val="C00000"/>
                </a:solidFill>
              </a:rPr>
              <a:t>GPT-2</a:t>
            </a:r>
            <a:r>
              <a:rPr sz="2000" spc="-62" dirty="0">
                <a:solidFill>
                  <a:srgbClr val="C00000"/>
                </a:solidFill>
              </a:rPr>
              <a:t> </a:t>
            </a:r>
            <a:r>
              <a:rPr sz="2000" spc="-26" dirty="0"/>
              <a:t>is</a:t>
            </a:r>
            <a:r>
              <a:rPr sz="2000" spc="-49" dirty="0"/>
              <a:t> </a:t>
            </a:r>
            <a:r>
              <a:rPr sz="2000" spc="-34" dirty="0"/>
              <a:t>identical</a:t>
            </a:r>
            <a:r>
              <a:rPr sz="2000" spc="-53" dirty="0"/>
              <a:t> </a:t>
            </a:r>
            <a:r>
              <a:rPr sz="2000" spc="-8" dirty="0"/>
              <a:t>to</a:t>
            </a:r>
            <a:r>
              <a:rPr sz="2000" spc="-53" dirty="0"/>
              <a:t> </a:t>
            </a:r>
            <a:r>
              <a:rPr sz="2000" spc="-28" dirty="0">
                <a:solidFill>
                  <a:srgbClr val="C00000"/>
                </a:solidFill>
              </a:rPr>
              <a:t>GPT-1</a:t>
            </a:r>
            <a:r>
              <a:rPr sz="2000" spc="-19" dirty="0"/>
              <a:t>,</a:t>
            </a:r>
            <a:r>
              <a:rPr sz="2000" spc="-56" dirty="0"/>
              <a:t> </a:t>
            </a:r>
            <a:r>
              <a:rPr sz="2000" spc="-45" dirty="0"/>
              <a:t>but:</a:t>
            </a:r>
            <a:endParaRPr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D61DC7-86D5-ACD3-2279-8736B7FD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marR="3810" indent="-342900">
              <a:spcBef>
                <a:spcPts val="75"/>
              </a:spcBef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1800" spc="11" dirty="0">
                <a:latin typeface="Corbel" panose="020B0503020204020204" pitchFamily="34" charset="0"/>
                <a:cs typeface="Trebuchet MS"/>
              </a:rPr>
              <a:t>Has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Layer</a:t>
            </a:r>
            <a:r>
              <a:rPr lang="en-US" sz="1800" spc="-45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normalization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8" dirty="0">
                <a:latin typeface="Corbel" panose="020B0503020204020204" pitchFamily="34" charset="0"/>
                <a:cs typeface="Trebuchet MS"/>
              </a:rPr>
              <a:t>in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between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each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sub-block</a:t>
            </a:r>
            <a:r>
              <a:rPr lang="en-US" sz="1800" spc="-41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56" dirty="0">
                <a:latin typeface="Corbel" panose="020B0503020204020204" pitchFamily="34" charset="0"/>
                <a:cs typeface="Trebuchet MS"/>
              </a:rPr>
              <a:t>(as </a:t>
            </a:r>
            <a:r>
              <a:rPr lang="en-US" sz="1800" spc="-53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we’ve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6" dirty="0">
                <a:latin typeface="Corbel" panose="020B0503020204020204" pitchFamily="34" charset="0"/>
                <a:cs typeface="Trebuchet MS"/>
              </a:rPr>
              <a:t>already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latin typeface="Corbel" panose="020B0503020204020204" pitchFamily="34" charset="0"/>
                <a:cs typeface="Trebuchet MS"/>
              </a:rPr>
              <a:t>seen)</a:t>
            </a:r>
            <a:endParaRPr lang="en-US" sz="1800" dirty="0">
              <a:latin typeface="Corbel" panose="020B0503020204020204" pitchFamily="34" charset="0"/>
              <a:cs typeface="Trebuchet MS"/>
            </a:endParaRPr>
          </a:p>
          <a:p>
            <a:pPr>
              <a:spcBef>
                <a:spcPts val="30"/>
              </a:spcBef>
              <a:buChar char="•"/>
            </a:pPr>
            <a:endParaRPr lang="en-US" sz="1913" dirty="0">
              <a:latin typeface="Corbel" panose="020B0503020204020204" pitchFamily="34" charset="0"/>
              <a:cs typeface="Trebuchet MS"/>
            </a:endParaRPr>
          </a:p>
          <a:p>
            <a:pPr marL="352425" marR="376713" indent="-342900">
              <a:lnSpc>
                <a:spcPct val="100800"/>
              </a:lnSpc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1800" spc="19" dirty="0">
                <a:latin typeface="Corbel" panose="020B0503020204020204" pitchFamily="34" charset="0"/>
                <a:cs typeface="Trebuchet MS"/>
              </a:rPr>
              <a:t>Vocab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extended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to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9" dirty="0">
                <a:latin typeface="Corbel" panose="020B0503020204020204" pitchFamily="34" charset="0"/>
                <a:cs typeface="Trebuchet MS"/>
              </a:rPr>
              <a:t>50,257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" dirty="0">
                <a:latin typeface="Corbel" panose="020B0503020204020204" pitchFamily="34" charset="0"/>
                <a:cs typeface="Trebuchet MS"/>
              </a:rPr>
              <a:t>tokens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34" dirty="0">
                <a:latin typeface="Corbel" panose="020B0503020204020204" pitchFamily="34" charset="0"/>
                <a:cs typeface="Trebuchet MS"/>
              </a:rPr>
              <a:t>and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context</a:t>
            </a:r>
            <a:r>
              <a:rPr lang="en-US" sz="1800" spc="-49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size </a:t>
            </a:r>
            <a:r>
              <a:rPr lang="en-US" sz="1800" spc="-52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increased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4" dirty="0">
                <a:latin typeface="Corbel" panose="020B0503020204020204" pitchFamily="34" charset="0"/>
                <a:cs typeface="Trebuchet MS"/>
              </a:rPr>
              <a:t>from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512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to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1024</a:t>
            </a:r>
            <a:endParaRPr lang="en-US" sz="1800" dirty="0">
              <a:solidFill>
                <a:srgbClr val="C00000"/>
              </a:solidFill>
              <a:latin typeface="Corbel" panose="020B0503020204020204" pitchFamily="34" charset="0"/>
              <a:cs typeface="Trebuchet MS"/>
            </a:endParaRPr>
          </a:p>
          <a:p>
            <a:pPr>
              <a:spcBef>
                <a:spcPts val="30"/>
              </a:spcBef>
              <a:buChar char="•"/>
            </a:pPr>
            <a:endParaRPr lang="en-US" sz="2025" dirty="0">
              <a:latin typeface="Corbel" panose="020B0503020204020204" pitchFamily="34" charset="0"/>
              <a:cs typeface="Trebuchet MS"/>
            </a:endParaRPr>
          </a:p>
          <a:p>
            <a:pPr marL="352425" marR="258128" indent="-342900">
              <a:lnSpc>
                <a:spcPts val="2108"/>
              </a:lnSpc>
              <a:buSzPct val="102127"/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2644" baseline="1182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Data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:</a:t>
            </a:r>
            <a:r>
              <a:rPr lang="en-US" sz="1800" spc="-56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latin typeface="Corbel" panose="020B0503020204020204" pitchFamily="34" charset="0"/>
                <a:cs typeface="Trebuchet MS"/>
              </a:rPr>
              <a:t>8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latin typeface="Corbel" panose="020B0503020204020204" pitchFamily="34" charset="0"/>
                <a:cs typeface="Trebuchet MS"/>
              </a:rPr>
              <a:t>million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9" dirty="0">
                <a:latin typeface="Corbel" panose="020B0503020204020204" pitchFamily="34" charset="0"/>
                <a:cs typeface="Trebuchet MS"/>
              </a:rPr>
              <a:t>docs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4" dirty="0">
                <a:latin typeface="Corbel" panose="020B0503020204020204" pitchFamily="34" charset="0"/>
                <a:cs typeface="Trebuchet MS"/>
              </a:rPr>
              <a:t>from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latin typeface="Corbel" panose="020B0503020204020204" pitchFamily="34" charset="0"/>
                <a:cs typeface="Trebuchet MS"/>
              </a:rPr>
              <a:t>the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23" dirty="0">
                <a:latin typeface="Corbel" panose="020B0503020204020204" pitchFamily="34" charset="0"/>
                <a:cs typeface="Trebuchet MS"/>
              </a:rPr>
              <a:t>web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1" dirty="0">
                <a:latin typeface="Corbel" panose="020B0503020204020204" pitchFamily="34" charset="0"/>
                <a:cs typeface="Trebuchet MS"/>
              </a:rPr>
              <a:t>(Common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60" dirty="0">
                <a:latin typeface="Corbel" panose="020B0503020204020204" pitchFamily="34" charset="0"/>
                <a:cs typeface="Trebuchet MS"/>
              </a:rPr>
              <a:t>Crawl), </a:t>
            </a:r>
            <a:r>
              <a:rPr lang="en-US" sz="1800" spc="-52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" dirty="0">
                <a:latin typeface="Corbel" panose="020B0503020204020204" pitchFamily="34" charset="0"/>
                <a:cs typeface="Trebuchet MS"/>
              </a:rPr>
              <a:t>minus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Wikipedia</a:t>
            </a:r>
            <a:endParaRPr lang="en-US" sz="1800" dirty="0">
              <a:latin typeface="Corbel" panose="020B0503020204020204" pitchFamily="34" charset="0"/>
              <a:cs typeface="Trebuchet MS"/>
            </a:endParaRPr>
          </a:p>
          <a:p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8912225" y="6327775"/>
            <a:ext cx="23177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51</a:t>
            </a:fld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62307" y="2980944"/>
            <a:ext cx="8940641" cy="2162651"/>
            <a:chOff x="216408" y="3974591"/>
            <a:chExt cx="11920855" cy="2883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3974591"/>
              <a:ext cx="11920728" cy="28834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358" y="4391754"/>
              <a:ext cx="10921283" cy="2044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GPT-3: A Very Large Language Model (2020)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0453D-3AD6-1714-1A4D-5DA9F7C2A25F}"/>
              </a:ext>
            </a:extLst>
          </p:cNvPr>
          <p:cNvSpPr txBox="1"/>
          <p:nvPr/>
        </p:nvSpPr>
        <p:spPr>
          <a:xfrm>
            <a:off x="2286000" y="490511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</a:rPr>
              <a:t>[Slide credit: </a:t>
            </a:r>
            <a:r>
              <a:rPr lang="en-US" sz="1100" dirty="0" err="1">
                <a:latin typeface="Corbel" panose="020B0503020204020204" pitchFamily="34" charset="0"/>
              </a:rPr>
              <a:t>Sbhya</a:t>
            </a:r>
            <a:r>
              <a:rPr lang="en-US" sz="1100" dirty="0">
                <a:latin typeface="Corbel" panose="020B0503020204020204" pitchFamily="34" charset="0"/>
              </a:rPr>
              <a:t> </a:t>
            </a:r>
            <a:r>
              <a:rPr lang="en-US" sz="1100" dirty="0" err="1">
                <a:latin typeface="Corbel" panose="020B0503020204020204" pitchFamily="34" charset="0"/>
              </a:rPr>
              <a:t>Chhabria</a:t>
            </a:r>
            <a:r>
              <a:rPr lang="en-US" sz="1100" dirty="0">
                <a:latin typeface="Corbel" panose="020B0503020204020204" pitchFamily="34" charset="0"/>
              </a:rPr>
              <a:t> &amp; Michael Tang]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A18503-7FBF-2324-EEBC-325C0069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layers &amp; parameters </a:t>
            </a:r>
          </a:p>
          <a:p>
            <a:r>
              <a:rPr lang="en-US" dirty="0"/>
              <a:t>Bigger dataset </a:t>
            </a:r>
          </a:p>
          <a:p>
            <a:r>
              <a:rPr lang="en-US" dirty="0"/>
              <a:t>Longer training </a:t>
            </a:r>
          </a:p>
          <a:p>
            <a:r>
              <a:rPr lang="en-US" dirty="0"/>
              <a:t>Larger embedding/hidden dimension </a:t>
            </a:r>
          </a:p>
          <a:p>
            <a:r>
              <a:rPr lang="en-US" dirty="0"/>
              <a:t>Larger context window </a:t>
            </a:r>
          </a:p>
        </p:txBody>
      </p:sp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35F4BA4-FD0D-2F2D-39E8-43C546CCC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66"/>
          <a:stretch/>
        </p:blipFill>
        <p:spPr>
          <a:xfrm>
            <a:off x="1196163" y="3038587"/>
            <a:ext cx="6490086" cy="1698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996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7767-9F38-41E5-14CD-3A56AE52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Size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9BB6-F46C-15A8-EBD1-D1347283E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spc="-10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BERT-Base</a:t>
            </a:r>
            <a:r>
              <a:rPr lang="en-US" sz="20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1" dirty="0">
                <a:latin typeface="Corbel" panose="020B0503020204020204" pitchFamily="34" charset="0"/>
                <a:cs typeface="Microsoft Sans Serif"/>
              </a:rPr>
              <a:t>model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56" dirty="0">
                <a:latin typeface="Corbel" panose="020B0503020204020204" pitchFamily="34" charset="0"/>
                <a:cs typeface="Microsoft Sans Serif"/>
              </a:rPr>
              <a:t>has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12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4" dirty="0"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blocks,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12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6" dirty="0">
                <a:latin typeface="Corbel" panose="020B0503020204020204" pitchFamily="34" charset="0"/>
                <a:cs typeface="Microsoft Sans Serif"/>
              </a:rPr>
              <a:t>attention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5" dirty="0">
                <a:latin typeface="Corbel" panose="020B0503020204020204" pitchFamily="34" charset="0"/>
                <a:cs typeface="Microsoft Sans Serif"/>
              </a:rPr>
              <a:t>heads,</a:t>
            </a:r>
          </a:p>
          <a:p>
            <a:pPr lvl="1"/>
            <a:r>
              <a:rPr lang="en-US" sz="1600" spc="30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110M</a:t>
            </a:r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  <a:endParaRPr lang="en-US" sz="1600" dirty="0"/>
          </a:p>
          <a:p>
            <a:endParaRPr lang="en-US" sz="2000" dirty="0"/>
          </a:p>
          <a:p>
            <a:r>
              <a:rPr lang="en-US" sz="2000" spc="-7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BERT-Large</a:t>
            </a:r>
            <a:r>
              <a:rPr lang="en-US" sz="20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1" dirty="0">
                <a:latin typeface="Corbel" panose="020B0503020204020204" pitchFamily="34" charset="0"/>
                <a:cs typeface="Microsoft Sans Serif"/>
              </a:rPr>
              <a:t>model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56" dirty="0">
                <a:latin typeface="Corbel" panose="020B0503020204020204" pitchFamily="34" charset="0"/>
                <a:cs typeface="Microsoft Sans Serif"/>
              </a:rPr>
              <a:t>has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24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4" dirty="0"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blocks,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16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6" dirty="0">
                <a:latin typeface="Corbel" panose="020B0503020204020204" pitchFamily="34" charset="0"/>
                <a:cs typeface="Microsoft Sans Serif"/>
              </a:rPr>
              <a:t>attention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5" dirty="0">
                <a:latin typeface="Corbel" panose="020B0503020204020204" pitchFamily="34" charset="0"/>
                <a:cs typeface="Microsoft Sans Serif"/>
              </a:rPr>
              <a:t>heads,</a:t>
            </a:r>
          </a:p>
          <a:p>
            <a:pPr lvl="1"/>
            <a:r>
              <a:rPr lang="en-US" sz="1600" spc="30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340M</a:t>
            </a:r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</a:p>
          <a:p>
            <a:pPr lvl="1"/>
            <a:endParaRPr lang="en-US" sz="1600" spc="15" dirty="0">
              <a:highlight>
                <a:srgbClr val="FFFF00"/>
              </a:highlight>
              <a:latin typeface="Corbel" panose="020B0503020204020204" pitchFamily="34" charset="0"/>
              <a:cs typeface="Microsoft Sans Serif"/>
            </a:endParaRPr>
          </a:p>
          <a:p>
            <a:r>
              <a:rPr lang="en-US" sz="2000" spc="-9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GPT-2</a:t>
            </a:r>
            <a:r>
              <a:rPr lang="en-US" sz="2000" spc="-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30" dirty="0">
                <a:latin typeface="Corbel" panose="020B0503020204020204" pitchFamily="34" charset="0"/>
                <a:cs typeface="Microsoft Sans Serif"/>
              </a:rPr>
              <a:t>is </a:t>
            </a:r>
            <a:r>
              <a:rPr lang="en-US" sz="2000" spc="38" dirty="0">
                <a:latin typeface="Corbel" panose="020B0503020204020204" pitchFamily="34" charset="0"/>
                <a:cs typeface="Microsoft Sans Serif"/>
              </a:rPr>
              <a:t>trained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latin typeface="Corbel" panose="020B0503020204020204" pitchFamily="34" charset="0"/>
                <a:cs typeface="Microsoft Sans Serif"/>
              </a:rPr>
              <a:t>on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9" dirty="0">
                <a:latin typeface="Corbel" panose="020B0503020204020204" pitchFamily="34" charset="0"/>
                <a:cs typeface="Microsoft Sans Serif"/>
              </a:rPr>
              <a:t>40GB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79" dirty="0">
                <a:latin typeface="Corbel" panose="020B0503020204020204" pitchFamily="34" charset="0"/>
                <a:cs typeface="Microsoft Sans Serif"/>
              </a:rPr>
              <a:t>of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90" dirty="0">
                <a:latin typeface="Corbel" panose="020B0503020204020204" pitchFamily="34" charset="0"/>
                <a:cs typeface="Microsoft Sans Serif"/>
              </a:rPr>
              <a:t>text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latin typeface="Corbel" panose="020B0503020204020204" pitchFamily="34" charset="0"/>
                <a:cs typeface="Microsoft Sans Serif"/>
              </a:rPr>
              <a:t>data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8" dirty="0">
                <a:latin typeface="Corbel" panose="020B0503020204020204" pitchFamily="34" charset="0"/>
                <a:cs typeface="Microsoft Sans Serif"/>
              </a:rPr>
              <a:t>(8M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" dirty="0">
                <a:latin typeface="Corbel" panose="020B0503020204020204" pitchFamily="34" charset="0"/>
                <a:cs typeface="Microsoft Sans Serif"/>
              </a:rPr>
              <a:t>webpages)! </a:t>
            </a:r>
          </a:p>
          <a:p>
            <a:pPr lvl="1"/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1.5B</a:t>
            </a:r>
            <a:r>
              <a:rPr lang="en-US" sz="1600" spc="-41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  <a:endParaRPr lang="en-US" sz="1600" dirty="0">
              <a:highlight>
                <a:srgbClr val="FFFF00"/>
              </a:highlight>
              <a:latin typeface="Corbel" panose="020B0503020204020204" pitchFamily="34" charset="0"/>
              <a:cs typeface="Microsoft Sans Serif"/>
            </a:endParaRP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spc="-98" dirty="0">
                <a:solidFill>
                  <a:srgbClr val="C00000"/>
                </a:solidFill>
                <a:latin typeface="Corbel" panose="020B0503020204020204" pitchFamily="34" charset="0"/>
              </a:rPr>
              <a:t>GPT-3</a:t>
            </a:r>
            <a:r>
              <a:rPr lang="en-US" sz="2000" spc="-94" dirty="0">
                <a:solidFill>
                  <a:srgbClr val="C00000"/>
                </a:solidFill>
                <a:latin typeface="Corbel" panose="020B0503020204020204" pitchFamily="34" charset="0"/>
              </a:rPr>
              <a:t>  </a:t>
            </a:r>
            <a:r>
              <a:rPr lang="en-US" sz="2000" spc="-45" dirty="0">
                <a:latin typeface="Corbel" panose="020B0503020204020204" pitchFamily="34" charset="0"/>
              </a:rPr>
              <a:t>is </a:t>
            </a:r>
            <a:r>
              <a:rPr lang="en-US" sz="2000" spc="-34" dirty="0">
                <a:latin typeface="Corbel" panose="020B0503020204020204" pitchFamily="34" charset="0"/>
              </a:rPr>
              <a:t>an </a:t>
            </a:r>
            <a:r>
              <a:rPr lang="en-US" sz="2000" spc="-4" dirty="0">
                <a:latin typeface="Corbel" panose="020B0503020204020204" pitchFamily="34" charset="0"/>
              </a:rPr>
              <a:t>even </a:t>
            </a:r>
            <a:r>
              <a:rPr lang="en-US" sz="2000" spc="60" dirty="0">
                <a:latin typeface="Corbel" panose="020B0503020204020204" pitchFamily="34" charset="0"/>
              </a:rPr>
              <a:t>bigger </a:t>
            </a:r>
            <a:r>
              <a:rPr lang="en-US" sz="2000" spc="4" dirty="0">
                <a:latin typeface="Corbel" panose="020B0503020204020204" pitchFamily="34" charset="0"/>
              </a:rPr>
              <a:t>version</a:t>
            </a:r>
            <a:r>
              <a:rPr lang="en-US" sz="2000" spc="8" dirty="0">
                <a:latin typeface="Corbel" panose="020B0503020204020204" pitchFamily="34" charset="0"/>
              </a:rPr>
              <a:t> </a:t>
            </a:r>
            <a:r>
              <a:rPr lang="en-US" sz="2000" spc="79" dirty="0">
                <a:latin typeface="Corbel" panose="020B0503020204020204" pitchFamily="34" charset="0"/>
              </a:rPr>
              <a:t>of </a:t>
            </a:r>
            <a:r>
              <a:rPr lang="en-US" sz="2000" spc="-79" dirty="0">
                <a:latin typeface="Corbel" panose="020B0503020204020204" pitchFamily="34" charset="0"/>
              </a:rPr>
              <a:t>GPT-2, </a:t>
            </a:r>
            <a:r>
              <a:rPr lang="en-US" sz="2000" spc="86" dirty="0">
                <a:latin typeface="Corbel" panose="020B0503020204020204" pitchFamily="34" charset="0"/>
              </a:rPr>
              <a:t>but </a:t>
            </a:r>
            <a:r>
              <a:rPr lang="en-US" sz="2000" spc="-469" dirty="0">
                <a:latin typeface="Corbel" panose="020B0503020204020204" pitchFamily="34" charset="0"/>
              </a:rPr>
              <a:t> </a:t>
            </a:r>
            <a:r>
              <a:rPr lang="en-US" sz="2000" spc="26" dirty="0">
                <a:latin typeface="Corbel" panose="020B0503020204020204" pitchFamily="34" charset="0"/>
              </a:rPr>
              <a:t>isn’t</a:t>
            </a:r>
            <a:r>
              <a:rPr lang="en-US" sz="2000" spc="11" dirty="0">
                <a:latin typeface="Corbel" panose="020B0503020204020204" pitchFamily="34" charset="0"/>
              </a:rPr>
              <a:t> </a:t>
            </a:r>
            <a:r>
              <a:rPr lang="en-US" sz="2000" spc="8" dirty="0">
                <a:latin typeface="Corbel" panose="020B0503020204020204" pitchFamily="34" charset="0"/>
              </a:rPr>
              <a:t>open-source</a:t>
            </a:r>
          </a:p>
          <a:p>
            <a:pPr lvl="1"/>
            <a:r>
              <a:rPr lang="en-US" sz="1600" spc="-38" dirty="0">
                <a:highlight>
                  <a:srgbClr val="FFFF00"/>
                </a:highlight>
                <a:latin typeface="Corbel" panose="020B0503020204020204" pitchFamily="34" charset="0"/>
              </a:rPr>
              <a:t>175B </a:t>
            </a:r>
            <a:r>
              <a:rPr lang="en-US" sz="1600" spc="8" dirty="0">
                <a:highlight>
                  <a:srgbClr val="FFFF00"/>
                </a:highlight>
                <a:latin typeface="Corbel" panose="020B0503020204020204" pitchFamily="34" charset="0"/>
              </a:rPr>
              <a:t>parameters!</a:t>
            </a:r>
            <a:endParaRPr lang="en-US" sz="1600" dirty="0">
              <a:highlight>
                <a:srgbClr val="FFFF00"/>
              </a:highlight>
              <a:latin typeface="Corbel" panose="020B0503020204020204" pitchFamily="34" charset="0"/>
            </a:endParaRPr>
          </a:p>
          <a:p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1276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38" y="152400"/>
            <a:ext cx="7110527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081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GPT3: Try it yourself!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1F9F-5D34-4059-73FB-50877D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BF7E5-01EB-9AE0-4F1D-C5323876E508}"/>
              </a:ext>
            </a:extLst>
          </p:cNvPr>
          <p:cNvSpPr txBox="1"/>
          <p:nvPr/>
        </p:nvSpPr>
        <p:spPr>
          <a:xfrm>
            <a:off x="1020233" y="1916210"/>
            <a:ext cx="688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https://beta.openai.com/playground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30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4" y="1059704"/>
            <a:ext cx="7744778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8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B</a:t>
            </a:r>
            <a:r>
              <a:rPr sz="2325" spc="8" dirty="0">
                <a:latin typeface="Corbel" panose="020B0503020204020204" pitchFamily="34" charset="0"/>
                <a:cs typeface="Trebuchet MS"/>
              </a:rPr>
              <a:t>idirectional</a:t>
            </a:r>
            <a:r>
              <a:rPr sz="2325" spc="-71" dirty="0">
                <a:latin typeface="Corbel" panose="020B0503020204020204" pitchFamily="34" charset="0"/>
                <a:cs typeface="Trebuchet MS"/>
              </a:rPr>
              <a:t> </a:t>
            </a:r>
            <a:r>
              <a:rPr sz="2325" spc="79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E</a:t>
            </a:r>
            <a:r>
              <a:rPr sz="2325" spc="79" dirty="0">
                <a:latin typeface="Corbel" panose="020B0503020204020204" pitchFamily="34" charset="0"/>
                <a:cs typeface="Trebuchet MS"/>
              </a:rPr>
              <a:t>ncoder</a:t>
            </a:r>
            <a:r>
              <a:rPr sz="2325" spc="-68" dirty="0">
                <a:latin typeface="Corbel" panose="020B0503020204020204" pitchFamily="34" charset="0"/>
                <a:cs typeface="Trebuchet MS"/>
              </a:rPr>
              <a:t> </a:t>
            </a:r>
            <a:r>
              <a:rPr sz="2325" spc="30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R</a:t>
            </a:r>
            <a:r>
              <a:rPr sz="2325" spc="30" dirty="0">
                <a:latin typeface="Corbel" panose="020B0503020204020204" pitchFamily="34" charset="0"/>
                <a:cs typeface="Trebuchet MS"/>
              </a:rPr>
              <a:t>epresentations</a:t>
            </a:r>
            <a:r>
              <a:rPr sz="2325" spc="-75" dirty="0">
                <a:latin typeface="Corbel" panose="020B0503020204020204" pitchFamily="34" charset="0"/>
                <a:cs typeface="Trebuchet MS"/>
              </a:rPr>
              <a:t> </a:t>
            </a:r>
            <a:r>
              <a:rPr sz="2325" spc="-4" dirty="0">
                <a:latin typeface="Corbel" panose="020B0503020204020204" pitchFamily="34" charset="0"/>
                <a:cs typeface="Trebuchet MS"/>
              </a:rPr>
              <a:t>from</a:t>
            </a:r>
            <a:r>
              <a:rPr sz="2325" spc="-75" dirty="0">
                <a:latin typeface="Corbel" panose="020B0503020204020204" pitchFamily="34" charset="0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T</a:t>
            </a:r>
            <a:r>
              <a:rPr sz="2325" spc="-4" dirty="0">
                <a:latin typeface="Corbel" panose="020B0503020204020204" pitchFamily="34" charset="0"/>
                <a:cs typeface="Trebuchet MS"/>
              </a:rPr>
              <a:t>ransformers</a:t>
            </a:r>
            <a:endParaRPr sz="2325" dirty="0">
              <a:latin typeface="Corbel" panose="020B0503020204020204" pitchFamily="34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8472458" y="4781149"/>
            <a:ext cx="548700" cy="157735"/>
          </a:xfrm>
          <a:prstGeom prst="rect">
            <a:avLst/>
          </a:prstGeom>
        </p:spPr>
        <p:txBody>
          <a:bodyPr spcFirstLastPara="1" vert="horz" wrap="square" lIns="0" tIns="3810" rIns="0" bIns="0" rtlCol="0" anchor="ctr" anchorCtr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6</a:t>
            </a:fld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DC90E8-DBFF-AFE1-AA34-2036497E5E8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BCA88D0-E8DA-718C-F175-FA37C4212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Corbel" panose="020B0503020204020204" pitchFamily="34" charset="0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Corbel" panose="020B0503020204020204" pitchFamily="34" charset="0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Corbel" panose="020B0503020204020204" pitchFamily="34" charset="0"/>
                <a:cs typeface="Trebuchet MS"/>
              </a:rPr>
              <a:t>T</a:t>
            </a:r>
            <a:endParaRPr sz="2100" dirty="0">
              <a:latin typeface="Corbel" panose="020B0503020204020204" pitchFamily="34" charset="0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(1): Masked Tokens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C91F7-6CD5-6085-AE87-1F4AD76FF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" r="6636"/>
          <a:stretch/>
        </p:blipFill>
        <p:spPr>
          <a:xfrm>
            <a:off x="3472542" y="1034096"/>
            <a:ext cx="5459183" cy="38535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198943" cy="3416400"/>
          </a:xfrm>
        </p:spPr>
        <p:txBody>
          <a:bodyPr>
            <a:normAutofit/>
          </a:bodyPr>
          <a:lstStyle/>
          <a:p>
            <a:r>
              <a:rPr lang="en-US" dirty="0"/>
              <a:t>Randomly mask 15% </a:t>
            </a:r>
            <a:br>
              <a:rPr lang="en-US" dirty="0"/>
            </a:br>
            <a:r>
              <a:rPr lang="en-US" dirty="0"/>
              <a:t>of the tokens and train </a:t>
            </a:r>
            <a:br>
              <a:rPr lang="en-US" dirty="0"/>
            </a:br>
            <a:r>
              <a:rPr lang="en-US" dirty="0"/>
              <a:t>the model to predict them. </a:t>
            </a:r>
          </a:p>
          <a:p>
            <a:endParaRPr lang="en-US" dirty="0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0EBCB62F-321B-217C-2922-ED8928DCD9C6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0618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(2): Sentence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612937" cy="3416400"/>
          </a:xfrm>
        </p:spPr>
        <p:txBody>
          <a:bodyPr/>
          <a:lstStyle/>
          <a:p>
            <a:r>
              <a:rPr lang="en-US" dirty="0"/>
              <a:t>Predict sentence ordering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50% correct ordering, and</a:t>
            </a:r>
            <a:br>
              <a:rPr lang="en-US" dirty="0"/>
            </a:br>
            <a:r>
              <a:rPr lang="en-US" dirty="0"/>
              <a:t>50% random incorrect 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01A4F-D127-88EC-7D1F-869A9C8B9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4"/>
          <a:stretch/>
        </p:blipFill>
        <p:spPr>
          <a:xfrm>
            <a:off x="3627617" y="1115783"/>
            <a:ext cx="5366764" cy="3777343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F311EED1-81F4-31F9-D5F6-D066D5B300F2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3272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5F53-ED52-592E-8E1C-97AE24A8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generation using BERT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C8F98-F181-AF7D-B568-777E167E2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81" y="1152525"/>
            <a:ext cx="8063437" cy="3416300"/>
          </a:xfrm>
        </p:spPr>
      </p:pic>
    </p:spTree>
    <p:extLst>
      <p:ext uri="{BB962C8B-B14F-4D97-AF65-F5344CB8AC3E}">
        <p14:creationId xmlns:p14="http://schemas.microsoft.com/office/powerpoint/2010/main" val="38579908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9540</TotalTime>
  <Words>1646</Words>
  <Application>Microsoft Macintosh PowerPoint</Application>
  <PresentationFormat>On-screen Show (16:9)</PresentationFormat>
  <Paragraphs>305</Paragraphs>
  <Slides>55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Avenir Light</vt:lpstr>
      <vt:lpstr>Consolas</vt:lpstr>
      <vt:lpstr>Avenir</vt:lpstr>
      <vt:lpstr>Arial</vt:lpstr>
      <vt:lpstr>Corbel</vt:lpstr>
      <vt:lpstr>Calibri</vt:lpstr>
      <vt:lpstr>Arial MT</vt:lpstr>
      <vt:lpstr>Cambria Math</vt:lpstr>
      <vt:lpstr>Simple Light</vt:lpstr>
      <vt:lpstr>Large Language Models</vt:lpstr>
      <vt:lpstr>Logistics Update</vt:lpstr>
      <vt:lpstr>Recap: Attention Block</vt:lpstr>
      <vt:lpstr>Recap: Transformer [Vaswani et al. 2017]</vt:lpstr>
      <vt:lpstr>Impact of Transformers </vt:lpstr>
      <vt:lpstr>BERT</vt:lpstr>
      <vt:lpstr>BERT: Pre-training Objective (1): Masked Tokens   </vt:lpstr>
      <vt:lpstr>BERT: Pre-training Objective (2): Sentence Ordering</vt:lpstr>
      <vt:lpstr>Text generation using BERT</vt:lpstr>
      <vt:lpstr>BART/T5</vt:lpstr>
      <vt:lpstr>T5: Text-To-Text Transfer Transformer (2019)</vt:lpstr>
      <vt:lpstr>Various Aspects of Model Design </vt:lpstr>
      <vt:lpstr>Experimental Setup </vt:lpstr>
      <vt:lpstr>Objectives</vt:lpstr>
      <vt:lpstr>Objectives: Experiments </vt:lpstr>
      <vt:lpstr>Objectives: Experiments </vt:lpstr>
      <vt:lpstr>Architectures: Different Choices</vt:lpstr>
      <vt:lpstr>Architectures: Different Attention Masks 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C4: The Data</vt:lpstr>
      <vt:lpstr>C4: The Data</vt:lpstr>
      <vt:lpstr>C4: The Data</vt:lpstr>
      <vt:lpstr>C4: The Data</vt:lpstr>
      <vt:lpstr>Pre-training Data: Experiment </vt:lpstr>
      <vt:lpstr>Pre-training Data: Experiment </vt:lpstr>
      <vt:lpstr>Scaling Dimensions: Experiments </vt:lpstr>
      <vt:lpstr>Resulting Models: T5</vt:lpstr>
      <vt:lpstr>Result:</vt:lpstr>
      <vt:lpstr>BART (Lewis et al. 2020)</vt:lpstr>
      <vt:lpstr>Result:</vt:lpstr>
      <vt:lpstr>GPT</vt:lpstr>
      <vt:lpstr>Terminology: Causal or Auto-regressive Model </vt:lpstr>
      <vt:lpstr>PowerPoint Presentation</vt:lpstr>
      <vt:lpstr>GPT-2</vt:lpstr>
      <vt:lpstr>GPT0-2: Next Word Prediction</vt:lpstr>
      <vt:lpstr>GPT-2</vt:lpstr>
      <vt:lpstr>GPT-2</vt:lpstr>
      <vt:lpstr>GPT2: Model Sizes </vt:lpstr>
      <vt:lpstr>GPT2: Some Results </vt:lpstr>
      <vt:lpstr>PowerPoint Presentation</vt:lpstr>
      <vt:lpstr>GPT-2 is identical to GPT-1, but:</vt:lpstr>
      <vt:lpstr>GPT-3: A Very Large Language Model (2020)</vt:lpstr>
      <vt:lpstr>Size Comparisons</vt:lpstr>
      <vt:lpstr>PowerPoint Presentation</vt:lpstr>
      <vt:lpstr>GPT3: Try it yourself!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22</cp:revision>
  <dcterms:modified xsi:type="dcterms:W3CDTF">2023-03-02T20:18:13Z</dcterms:modified>
</cp:coreProperties>
</file>